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notesMasterIdLst>
    <p:notesMasterId r:id="rId54"/>
  </p:notesMasterIdLst>
  <p:sldIdLst>
    <p:sldId id="337" r:id="rId3"/>
    <p:sldId id="329" r:id="rId4"/>
    <p:sldId id="338" r:id="rId5"/>
    <p:sldId id="258" r:id="rId6"/>
    <p:sldId id="299" r:id="rId7"/>
    <p:sldId id="315" r:id="rId8"/>
    <p:sldId id="317" r:id="rId9"/>
    <p:sldId id="318" r:id="rId10"/>
    <p:sldId id="263" r:id="rId11"/>
    <p:sldId id="266" r:id="rId12"/>
    <p:sldId id="265" r:id="rId13"/>
    <p:sldId id="288" r:id="rId14"/>
    <p:sldId id="290" r:id="rId15"/>
    <p:sldId id="272" r:id="rId16"/>
    <p:sldId id="340" r:id="rId17"/>
    <p:sldId id="328" r:id="rId18"/>
    <p:sldId id="292" r:id="rId19"/>
    <p:sldId id="271" r:id="rId20"/>
    <p:sldId id="293" r:id="rId21"/>
    <p:sldId id="294" r:id="rId22"/>
    <p:sldId id="295" r:id="rId23"/>
    <p:sldId id="296" r:id="rId24"/>
    <p:sldId id="274" r:id="rId25"/>
    <p:sldId id="275" r:id="rId26"/>
    <p:sldId id="279" r:id="rId27"/>
    <p:sldId id="276" r:id="rId28"/>
    <p:sldId id="277" r:id="rId29"/>
    <p:sldId id="278" r:id="rId30"/>
    <p:sldId id="280" r:id="rId31"/>
    <p:sldId id="281" r:id="rId32"/>
    <p:sldId id="282" r:id="rId33"/>
    <p:sldId id="283" r:id="rId34"/>
    <p:sldId id="284" r:id="rId35"/>
    <p:sldId id="285" r:id="rId36"/>
    <p:sldId id="286" r:id="rId37"/>
    <p:sldId id="307" r:id="rId38"/>
    <p:sldId id="314" r:id="rId39"/>
    <p:sldId id="308" r:id="rId40"/>
    <p:sldId id="309" r:id="rId41"/>
    <p:sldId id="310" r:id="rId42"/>
    <p:sldId id="311" r:id="rId43"/>
    <p:sldId id="330" r:id="rId44"/>
    <p:sldId id="331" r:id="rId45"/>
    <p:sldId id="312" r:id="rId46"/>
    <p:sldId id="326" r:id="rId47"/>
    <p:sldId id="287" r:id="rId48"/>
    <p:sldId id="333" r:id="rId49"/>
    <p:sldId id="332" r:id="rId50"/>
    <p:sldId id="339" r:id="rId51"/>
    <p:sldId id="297" r:id="rId52"/>
    <p:sldId id="262" r:id="rId53"/>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730" y="6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4E235F-D98E-45FE-8FA2-9BABEFB2A1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667F60B7-C6D4-4F35-A10B-D3AE881E1B09}">
      <dgm:prSet phldrT="[文本]" custT="1"/>
      <dgm:spPr/>
      <dgm:t>
        <a:bodyPr/>
        <a:lstStyle/>
        <a:p>
          <a:r>
            <a:rPr lang="zh-CN" altLang="en-US" sz="2400" dirty="0"/>
            <a:t>第一节</a:t>
          </a:r>
        </a:p>
      </dgm:t>
    </dgm:pt>
    <dgm:pt modelId="{C59E4BE6-4118-43E6-BF98-67D1AA48E252}" type="parTrans" cxnId="{4EA0533B-1C59-47ED-98D7-85BD35A38D48}">
      <dgm:prSet/>
      <dgm:spPr/>
      <dgm:t>
        <a:bodyPr/>
        <a:lstStyle/>
        <a:p>
          <a:endParaRPr lang="zh-CN" altLang="en-US"/>
        </a:p>
      </dgm:t>
    </dgm:pt>
    <dgm:pt modelId="{78599A6B-9C28-41F6-A0C1-7808178962FF}" type="sibTrans" cxnId="{4EA0533B-1C59-47ED-98D7-85BD35A38D48}">
      <dgm:prSet/>
      <dgm:spPr/>
      <dgm:t>
        <a:bodyPr/>
        <a:lstStyle/>
        <a:p>
          <a:endParaRPr lang="zh-CN" altLang="en-US"/>
        </a:p>
      </dgm:t>
    </dgm:pt>
    <dgm:pt modelId="{97DAB7BF-8949-46BC-AB9D-D4F76132855F}">
      <dgm:prSet phldrT="[文本]" custT="1"/>
      <dgm:spPr/>
      <dgm:t>
        <a:bodyPr/>
        <a:lstStyle/>
        <a:p>
          <a:r>
            <a:rPr lang="zh-CN" altLang="en-US" sz="2000" b="1" dirty="0"/>
            <a:t>应急救护的概念</a:t>
          </a:r>
        </a:p>
      </dgm:t>
    </dgm:pt>
    <dgm:pt modelId="{8192C09C-607C-4FDA-B480-5483561AE888}" type="parTrans" cxnId="{60455A34-8C52-457F-AF2B-DDED9230CD91}">
      <dgm:prSet/>
      <dgm:spPr/>
      <dgm:t>
        <a:bodyPr/>
        <a:lstStyle/>
        <a:p>
          <a:endParaRPr lang="zh-CN" altLang="en-US"/>
        </a:p>
      </dgm:t>
    </dgm:pt>
    <dgm:pt modelId="{C8837666-A9C6-42A9-8702-E0398D887652}" type="sibTrans" cxnId="{60455A34-8C52-457F-AF2B-DDED9230CD91}">
      <dgm:prSet/>
      <dgm:spPr/>
      <dgm:t>
        <a:bodyPr/>
        <a:lstStyle/>
        <a:p>
          <a:endParaRPr lang="zh-CN" altLang="en-US"/>
        </a:p>
      </dgm:t>
    </dgm:pt>
    <dgm:pt modelId="{C477059B-5D37-4CEC-93BC-8E4CA6DAF26D}">
      <dgm:prSet phldrT="[文本]" custT="1"/>
      <dgm:spPr/>
      <dgm:t>
        <a:bodyPr/>
        <a:lstStyle/>
        <a:p>
          <a:r>
            <a:rPr lang="zh-CN" altLang="en-US" sz="2400" dirty="0"/>
            <a:t>第二节</a:t>
          </a:r>
        </a:p>
      </dgm:t>
    </dgm:pt>
    <dgm:pt modelId="{C42DBF06-A518-46D6-BE95-BC2B708F10BF}" type="parTrans" cxnId="{70CE99C6-8E13-4F03-9D09-8B7F7A167555}">
      <dgm:prSet/>
      <dgm:spPr/>
      <dgm:t>
        <a:bodyPr/>
        <a:lstStyle/>
        <a:p>
          <a:endParaRPr lang="zh-CN" altLang="en-US"/>
        </a:p>
      </dgm:t>
    </dgm:pt>
    <dgm:pt modelId="{6CFE9E15-47F7-4E77-B9AB-EEC79C0E0206}" type="sibTrans" cxnId="{70CE99C6-8E13-4F03-9D09-8B7F7A167555}">
      <dgm:prSet/>
      <dgm:spPr/>
      <dgm:t>
        <a:bodyPr/>
        <a:lstStyle/>
        <a:p>
          <a:endParaRPr lang="zh-CN" altLang="en-US"/>
        </a:p>
      </dgm:t>
    </dgm:pt>
    <dgm:pt modelId="{2DC7F405-0ACF-46BA-9340-CF8297D10122}">
      <dgm:prSet phldrT="[文本]" custT="1"/>
      <dgm:spPr/>
      <dgm:t>
        <a:bodyPr/>
        <a:lstStyle/>
        <a:p>
          <a:r>
            <a:rPr lang="zh-CN" altLang="en-US" sz="2000" b="1" dirty="0"/>
            <a:t>应急救护的原则</a:t>
          </a:r>
        </a:p>
      </dgm:t>
    </dgm:pt>
    <dgm:pt modelId="{C7CDDDB3-AECD-4B83-80CF-1AB7EBB6FE1F}" type="parTrans" cxnId="{AAE079AB-71A2-41A1-B24A-686A1589337A}">
      <dgm:prSet/>
      <dgm:spPr/>
      <dgm:t>
        <a:bodyPr/>
        <a:lstStyle/>
        <a:p>
          <a:endParaRPr lang="zh-CN" altLang="en-US"/>
        </a:p>
      </dgm:t>
    </dgm:pt>
    <dgm:pt modelId="{E73BA6B4-BA90-4769-84E4-3D4A93A649A3}" type="sibTrans" cxnId="{AAE079AB-71A2-41A1-B24A-686A1589337A}">
      <dgm:prSet/>
      <dgm:spPr/>
      <dgm:t>
        <a:bodyPr/>
        <a:lstStyle/>
        <a:p>
          <a:endParaRPr lang="zh-CN" altLang="en-US"/>
        </a:p>
      </dgm:t>
    </dgm:pt>
    <dgm:pt modelId="{46596CED-695F-4556-B096-D2FCED16E246}">
      <dgm:prSet phldrT="[文本]" custT="1"/>
      <dgm:spPr/>
      <dgm:t>
        <a:bodyPr/>
        <a:lstStyle/>
        <a:p>
          <a:r>
            <a:rPr lang="zh-CN" altLang="en-US" sz="2400" dirty="0"/>
            <a:t>第四节</a:t>
          </a:r>
        </a:p>
      </dgm:t>
    </dgm:pt>
    <dgm:pt modelId="{0CB7ECA3-1D69-4345-B8A3-755554C9AB2F}" type="parTrans" cxnId="{FBAB23C5-DD11-44F8-A4FC-0F2E08524171}">
      <dgm:prSet/>
      <dgm:spPr/>
      <dgm:t>
        <a:bodyPr/>
        <a:lstStyle/>
        <a:p>
          <a:endParaRPr lang="zh-CN" altLang="en-US"/>
        </a:p>
      </dgm:t>
    </dgm:pt>
    <dgm:pt modelId="{E1C214AA-3408-4BD5-9CAA-BCCB36ADE374}" type="sibTrans" cxnId="{FBAB23C5-DD11-44F8-A4FC-0F2E08524171}">
      <dgm:prSet/>
      <dgm:spPr/>
      <dgm:t>
        <a:bodyPr/>
        <a:lstStyle/>
        <a:p>
          <a:endParaRPr lang="zh-CN" altLang="en-US"/>
        </a:p>
      </dgm:t>
    </dgm:pt>
    <dgm:pt modelId="{143585D8-49B3-42C6-BF88-0B49DB24C962}">
      <dgm:prSet phldrT="[文本]" custT="1"/>
      <dgm:spPr/>
      <dgm:t>
        <a:bodyPr/>
        <a:lstStyle/>
        <a:p>
          <a:r>
            <a:rPr lang="zh-CN" altLang="en-US" sz="2000" b="1" dirty="0"/>
            <a:t>外伤救治的四项基本技术</a:t>
          </a:r>
        </a:p>
      </dgm:t>
    </dgm:pt>
    <dgm:pt modelId="{7B25E1D6-D4B3-4738-A4ED-1BC0E1376561}" type="parTrans" cxnId="{45CABF98-104C-4E03-99E2-99E57194662D}">
      <dgm:prSet/>
      <dgm:spPr/>
      <dgm:t>
        <a:bodyPr/>
        <a:lstStyle/>
        <a:p>
          <a:endParaRPr lang="zh-CN" altLang="en-US"/>
        </a:p>
      </dgm:t>
    </dgm:pt>
    <dgm:pt modelId="{FAF6B2FA-4E04-494D-9976-586B928E6C75}" type="sibTrans" cxnId="{45CABF98-104C-4E03-99E2-99E57194662D}">
      <dgm:prSet/>
      <dgm:spPr/>
      <dgm:t>
        <a:bodyPr/>
        <a:lstStyle/>
        <a:p>
          <a:endParaRPr lang="zh-CN" altLang="en-US"/>
        </a:p>
      </dgm:t>
    </dgm:pt>
    <dgm:pt modelId="{12C49090-9002-45F4-9D61-68A17A18EAD3}">
      <dgm:prSet phldrT="[文本]" custT="1"/>
      <dgm:spPr/>
      <dgm:t>
        <a:bodyPr/>
        <a:lstStyle/>
        <a:p>
          <a:pPr algn="ctr"/>
          <a:r>
            <a:rPr lang="zh-CN" altLang="en-US" sz="2400" dirty="0"/>
            <a:t>第五节</a:t>
          </a:r>
        </a:p>
      </dgm:t>
    </dgm:pt>
    <dgm:pt modelId="{D38043BD-D318-4AE5-B1D7-ADAD5CCFE8F7}" type="parTrans" cxnId="{FB59778E-6C99-4C65-A5B1-07205D61E361}">
      <dgm:prSet/>
      <dgm:spPr/>
      <dgm:t>
        <a:bodyPr/>
        <a:lstStyle/>
        <a:p>
          <a:endParaRPr lang="zh-CN" altLang="en-US"/>
        </a:p>
      </dgm:t>
    </dgm:pt>
    <dgm:pt modelId="{6DB6F528-BE10-4C95-AB1D-42B466A97D08}" type="sibTrans" cxnId="{FB59778E-6C99-4C65-A5B1-07205D61E361}">
      <dgm:prSet/>
      <dgm:spPr/>
      <dgm:t>
        <a:bodyPr/>
        <a:lstStyle/>
        <a:p>
          <a:endParaRPr lang="zh-CN" altLang="en-US"/>
        </a:p>
      </dgm:t>
    </dgm:pt>
    <dgm:pt modelId="{59E100DB-70C9-47FB-BFAC-A0CF5087E129}">
      <dgm:prSet phldrT="[文本]" custT="1"/>
      <dgm:spPr/>
      <dgm:t>
        <a:bodyPr/>
        <a:lstStyle/>
        <a:p>
          <a:r>
            <a:rPr lang="zh-CN" altLang="en-US" sz="2400" b="1" dirty="0"/>
            <a:t>心肺复苏</a:t>
          </a:r>
          <a:r>
            <a:rPr lang="en-US" altLang="zh-CN" sz="2400" b="1" dirty="0"/>
            <a:t>+AED</a:t>
          </a:r>
          <a:endParaRPr lang="zh-CN" altLang="en-US" sz="2800" b="1" dirty="0"/>
        </a:p>
      </dgm:t>
    </dgm:pt>
    <dgm:pt modelId="{582F2B20-A3ED-4913-B9DE-D7595020BC73}" type="parTrans" cxnId="{570A5A16-F302-487C-B4B8-014718B116CC}">
      <dgm:prSet/>
      <dgm:spPr/>
      <dgm:t>
        <a:bodyPr/>
        <a:lstStyle/>
        <a:p>
          <a:endParaRPr lang="zh-CN" altLang="en-US"/>
        </a:p>
      </dgm:t>
    </dgm:pt>
    <dgm:pt modelId="{68E63A39-4B49-473E-8BA5-2E0B936634F2}" type="sibTrans" cxnId="{570A5A16-F302-487C-B4B8-014718B116CC}">
      <dgm:prSet/>
      <dgm:spPr/>
      <dgm:t>
        <a:bodyPr/>
        <a:lstStyle/>
        <a:p>
          <a:endParaRPr lang="zh-CN" altLang="en-US"/>
        </a:p>
      </dgm:t>
    </dgm:pt>
    <dgm:pt modelId="{52FDCC82-0F8B-4FE1-AD31-F005316CF19B}" type="pres">
      <dgm:prSet presAssocID="{7E4E235F-D98E-45FE-8FA2-9BABEFB2A12C}" presName="Name0" presStyleCnt="0">
        <dgm:presLayoutVars>
          <dgm:dir/>
          <dgm:animLvl val="lvl"/>
          <dgm:resizeHandles val="exact"/>
        </dgm:presLayoutVars>
      </dgm:prSet>
      <dgm:spPr/>
    </dgm:pt>
    <dgm:pt modelId="{774694A7-A7D0-451B-BEDA-A3D7AA01CC0E}" type="pres">
      <dgm:prSet presAssocID="{667F60B7-C6D4-4F35-A10B-D3AE881E1B09}" presName="linNode" presStyleCnt="0"/>
      <dgm:spPr/>
    </dgm:pt>
    <dgm:pt modelId="{93B54641-7B55-40B7-8A92-2E1BBED5724B}" type="pres">
      <dgm:prSet presAssocID="{667F60B7-C6D4-4F35-A10B-D3AE881E1B09}" presName="parentText" presStyleLbl="node1" presStyleIdx="0" presStyleCnt="4" custScaleX="62474">
        <dgm:presLayoutVars>
          <dgm:chMax val="1"/>
          <dgm:bulletEnabled val="1"/>
        </dgm:presLayoutVars>
      </dgm:prSet>
      <dgm:spPr/>
    </dgm:pt>
    <dgm:pt modelId="{EE10B47F-F99D-41E9-BD29-39A7231697B0}" type="pres">
      <dgm:prSet presAssocID="{667F60B7-C6D4-4F35-A10B-D3AE881E1B09}" presName="descendantText" presStyleLbl="alignAccFollowNode1" presStyleIdx="0" presStyleCnt="4">
        <dgm:presLayoutVars>
          <dgm:bulletEnabled val="1"/>
        </dgm:presLayoutVars>
      </dgm:prSet>
      <dgm:spPr/>
    </dgm:pt>
    <dgm:pt modelId="{2C7269BA-1DA5-4AC5-9B4A-D13C510BE250}" type="pres">
      <dgm:prSet presAssocID="{78599A6B-9C28-41F6-A0C1-7808178962FF}" presName="sp" presStyleCnt="0"/>
      <dgm:spPr/>
    </dgm:pt>
    <dgm:pt modelId="{2C08B7BB-CC81-42D7-A706-7B5C56064C89}" type="pres">
      <dgm:prSet presAssocID="{C477059B-5D37-4CEC-93BC-8E4CA6DAF26D}" presName="linNode" presStyleCnt="0"/>
      <dgm:spPr/>
    </dgm:pt>
    <dgm:pt modelId="{56127561-35E4-4C2A-81C7-0E8CB266C141}" type="pres">
      <dgm:prSet presAssocID="{C477059B-5D37-4CEC-93BC-8E4CA6DAF26D}" presName="parentText" presStyleLbl="node1" presStyleIdx="1" presStyleCnt="4" custScaleX="63312">
        <dgm:presLayoutVars>
          <dgm:chMax val="1"/>
          <dgm:bulletEnabled val="1"/>
        </dgm:presLayoutVars>
      </dgm:prSet>
      <dgm:spPr/>
    </dgm:pt>
    <dgm:pt modelId="{511EDA3F-8D38-41E2-97E5-810FA659805C}" type="pres">
      <dgm:prSet presAssocID="{C477059B-5D37-4CEC-93BC-8E4CA6DAF26D}" presName="descendantText" presStyleLbl="alignAccFollowNode1" presStyleIdx="1" presStyleCnt="4">
        <dgm:presLayoutVars>
          <dgm:bulletEnabled val="1"/>
        </dgm:presLayoutVars>
      </dgm:prSet>
      <dgm:spPr/>
    </dgm:pt>
    <dgm:pt modelId="{E23D73E7-8C8D-45B0-88B9-F15BBCA968EE}" type="pres">
      <dgm:prSet presAssocID="{6CFE9E15-47F7-4E77-B9AB-EEC79C0E0206}" presName="sp" presStyleCnt="0"/>
      <dgm:spPr/>
    </dgm:pt>
    <dgm:pt modelId="{CE420C30-A43D-490F-A163-42672924FEE2}" type="pres">
      <dgm:prSet presAssocID="{46596CED-695F-4556-B096-D2FCED16E246}" presName="linNode" presStyleCnt="0"/>
      <dgm:spPr/>
    </dgm:pt>
    <dgm:pt modelId="{A7583764-4186-4820-9FD7-6D5A36554895}" type="pres">
      <dgm:prSet presAssocID="{46596CED-695F-4556-B096-D2FCED16E246}" presName="parentText" presStyleLbl="node1" presStyleIdx="2" presStyleCnt="4" custScaleX="62474">
        <dgm:presLayoutVars>
          <dgm:chMax val="1"/>
          <dgm:bulletEnabled val="1"/>
        </dgm:presLayoutVars>
      </dgm:prSet>
      <dgm:spPr/>
    </dgm:pt>
    <dgm:pt modelId="{B8681F7E-F2C3-41B4-8C29-2A9DBAC2D42B}" type="pres">
      <dgm:prSet presAssocID="{46596CED-695F-4556-B096-D2FCED16E246}" presName="descendantText" presStyleLbl="alignAccFollowNode1" presStyleIdx="2" presStyleCnt="4">
        <dgm:presLayoutVars>
          <dgm:bulletEnabled val="1"/>
        </dgm:presLayoutVars>
      </dgm:prSet>
      <dgm:spPr/>
    </dgm:pt>
    <dgm:pt modelId="{6C3663C3-E12A-4986-85DE-D20534F7F545}" type="pres">
      <dgm:prSet presAssocID="{E1C214AA-3408-4BD5-9CAA-BCCB36ADE374}" presName="sp" presStyleCnt="0"/>
      <dgm:spPr/>
    </dgm:pt>
    <dgm:pt modelId="{7E14E870-C81C-402E-8125-AB40249073FD}" type="pres">
      <dgm:prSet presAssocID="{12C49090-9002-45F4-9D61-68A17A18EAD3}" presName="linNode" presStyleCnt="0"/>
      <dgm:spPr/>
    </dgm:pt>
    <dgm:pt modelId="{F842891F-C0ED-48EE-8FF3-0139601CBF4A}" type="pres">
      <dgm:prSet presAssocID="{12C49090-9002-45F4-9D61-68A17A18EAD3}" presName="parentText" presStyleLbl="node1" presStyleIdx="3" presStyleCnt="4" custScaleX="62474">
        <dgm:presLayoutVars>
          <dgm:chMax val="1"/>
          <dgm:bulletEnabled val="1"/>
        </dgm:presLayoutVars>
      </dgm:prSet>
      <dgm:spPr/>
    </dgm:pt>
    <dgm:pt modelId="{1FAEB2BC-EE4A-45C3-B955-CE9EBE4611C5}" type="pres">
      <dgm:prSet presAssocID="{12C49090-9002-45F4-9D61-68A17A18EAD3}" presName="descendantText" presStyleLbl="alignAccFollowNode1" presStyleIdx="3" presStyleCnt="4">
        <dgm:presLayoutVars>
          <dgm:bulletEnabled val="1"/>
        </dgm:presLayoutVars>
      </dgm:prSet>
      <dgm:spPr/>
    </dgm:pt>
  </dgm:ptLst>
  <dgm:cxnLst>
    <dgm:cxn modelId="{3DF6E90C-34CC-41C5-92D1-21D0B0F3BFBB}" type="presOf" srcId="{97DAB7BF-8949-46BC-AB9D-D4F76132855F}" destId="{EE10B47F-F99D-41E9-BD29-39A7231697B0}" srcOrd="0" destOrd="0" presId="urn:microsoft.com/office/officeart/2005/8/layout/vList5"/>
    <dgm:cxn modelId="{979DEE12-702B-41FB-8925-DEBE9E033F7D}" type="presOf" srcId="{59E100DB-70C9-47FB-BFAC-A0CF5087E129}" destId="{1FAEB2BC-EE4A-45C3-B955-CE9EBE4611C5}" srcOrd="0" destOrd="0" presId="urn:microsoft.com/office/officeart/2005/8/layout/vList5"/>
    <dgm:cxn modelId="{570A5A16-F302-487C-B4B8-014718B116CC}" srcId="{12C49090-9002-45F4-9D61-68A17A18EAD3}" destId="{59E100DB-70C9-47FB-BFAC-A0CF5087E129}" srcOrd="0" destOrd="0" parTransId="{582F2B20-A3ED-4913-B9DE-D7595020BC73}" sibTransId="{68E63A39-4B49-473E-8BA5-2E0B936634F2}"/>
    <dgm:cxn modelId="{61A0241B-26AA-46CD-83C8-CDAD8BC120E5}" type="presOf" srcId="{46596CED-695F-4556-B096-D2FCED16E246}" destId="{A7583764-4186-4820-9FD7-6D5A36554895}" srcOrd="0" destOrd="0" presId="urn:microsoft.com/office/officeart/2005/8/layout/vList5"/>
    <dgm:cxn modelId="{27E46024-D26B-4A96-93D7-E1C79769C006}" type="presOf" srcId="{7E4E235F-D98E-45FE-8FA2-9BABEFB2A12C}" destId="{52FDCC82-0F8B-4FE1-AD31-F005316CF19B}" srcOrd="0" destOrd="0" presId="urn:microsoft.com/office/officeart/2005/8/layout/vList5"/>
    <dgm:cxn modelId="{60455A34-8C52-457F-AF2B-DDED9230CD91}" srcId="{667F60B7-C6D4-4F35-A10B-D3AE881E1B09}" destId="{97DAB7BF-8949-46BC-AB9D-D4F76132855F}" srcOrd="0" destOrd="0" parTransId="{8192C09C-607C-4FDA-B480-5483561AE888}" sibTransId="{C8837666-A9C6-42A9-8702-E0398D887652}"/>
    <dgm:cxn modelId="{4EA0533B-1C59-47ED-98D7-85BD35A38D48}" srcId="{7E4E235F-D98E-45FE-8FA2-9BABEFB2A12C}" destId="{667F60B7-C6D4-4F35-A10B-D3AE881E1B09}" srcOrd="0" destOrd="0" parTransId="{C59E4BE6-4118-43E6-BF98-67D1AA48E252}" sibTransId="{78599A6B-9C28-41F6-A0C1-7808178962FF}"/>
    <dgm:cxn modelId="{9EA3EA51-15FA-4C17-AE13-3B627F22322B}" type="presOf" srcId="{12C49090-9002-45F4-9D61-68A17A18EAD3}" destId="{F842891F-C0ED-48EE-8FF3-0139601CBF4A}" srcOrd="0" destOrd="0" presId="urn:microsoft.com/office/officeart/2005/8/layout/vList5"/>
    <dgm:cxn modelId="{FB59778E-6C99-4C65-A5B1-07205D61E361}" srcId="{7E4E235F-D98E-45FE-8FA2-9BABEFB2A12C}" destId="{12C49090-9002-45F4-9D61-68A17A18EAD3}" srcOrd="3" destOrd="0" parTransId="{D38043BD-D318-4AE5-B1D7-ADAD5CCFE8F7}" sibTransId="{6DB6F528-BE10-4C95-AB1D-42B466A97D08}"/>
    <dgm:cxn modelId="{A0EB0097-3DB6-499A-9CD6-ADE465A99CF6}" type="presOf" srcId="{143585D8-49B3-42C6-BF88-0B49DB24C962}" destId="{B8681F7E-F2C3-41B4-8C29-2A9DBAC2D42B}" srcOrd="0" destOrd="0" presId="urn:microsoft.com/office/officeart/2005/8/layout/vList5"/>
    <dgm:cxn modelId="{45CABF98-104C-4E03-99E2-99E57194662D}" srcId="{46596CED-695F-4556-B096-D2FCED16E246}" destId="{143585D8-49B3-42C6-BF88-0B49DB24C962}" srcOrd="0" destOrd="0" parTransId="{7B25E1D6-D4B3-4738-A4ED-1BC0E1376561}" sibTransId="{FAF6B2FA-4E04-494D-9976-586B928E6C75}"/>
    <dgm:cxn modelId="{AAE079AB-71A2-41A1-B24A-686A1589337A}" srcId="{C477059B-5D37-4CEC-93BC-8E4CA6DAF26D}" destId="{2DC7F405-0ACF-46BA-9340-CF8297D10122}" srcOrd="0" destOrd="0" parTransId="{C7CDDDB3-AECD-4B83-80CF-1AB7EBB6FE1F}" sibTransId="{E73BA6B4-BA90-4769-84E4-3D4A93A649A3}"/>
    <dgm:cxn modelId="{C32515AC-9102-436E-8AC1-8FE25D74E332}" type="presOf" srcId="{2DC7F405-0ACF-46BA-9340-CF8297D10122}" destId="{511EDA3F-8D38-41E2-97E5-810FA659805C}" srcOrd="0" destOrd="0" presId="urn:microsoft.com/office/officeart/2005/8/layout/vList5"/>
    <dgm:cxn modelId="{846D3AB0-A754-4B78-AFA9-A6A7A91411FF}" type="presOf" srcId="{C477059B-5D37-4CEC-93BC-8E4CA6DAF26D}" destId="{56127561-35E4-4C2A-81C7-0E8CB266C141}" srcOrd="0" destOrd="0" presId="urn:microsoft.com/office/officeart/2005/8/layout/vList5"/>
    <dgm:cxn modelId="{FBAB23C5-DD11-44F8-A4FC-0F2E08524171}" srcId="{7E4E235F-D98E-45FE-8FA2-9BABEFB2A12C}" destId="{46596CED-695F-4556-B096-D2FCED16E246}" srcOrd="2" destOrd="0" parTransId="{0CB7ECA3-1D69-4345-B8A3-755554C9AB2F}" sibTransId="{E1C214AA-3408-4BD5-9CAA-BCCB36ADE374}"/>
    <dgm:cxn modelId="{70CE99C6-8E13-4F03-9D09-8B7F7A167555}" srcId="{7E4E235F-D98E-45FE-8FA2-9BABEFB2A12C}" destId="{C477059B-5D37-4CEC-93BC-8E4CA6DAF26D}" srcOrd="1" destOrd="0" parTransId="{C42DBF06-A518-46D6-BE95-BC2B708F10BF}" sibTransId="{6CFE9E15-47F7-4E77-B9AB-EEC79C0E0206}"/>
    <dgm:cxn modelId="{DA7FCBDA-7025-48E5-A80D-357D71E9EDCF}" type="presOf" srcId="{667F60B7-C6D4-4F35-A10B-D3AE881E1B09}" destId="{93B54641-7B55-40B7-8A92-2E1BBED5724B}" srcOrd="0" destOrd="0" presId="urn:microsoft.com/office/officeart/2005/8/layout/vList5"/>
    <dgm:cxn modelId="{37BB6997-7414-410B-B569-34683263DB7C}" type="presParOf" srcId="{52FDCC82-0F8B-4FE1-AD31-F005316CF19B}" destId="{774694A7-A7D0-451B-BEDA-A3D7AA01CC0E}" srcOrd="0" destOrd="0" presId="urn:microsoft.com/office/officeart/2005/8/layout/vList5"/>
    <dgm:cxn modelId="{9132AFF5-8C66-4CCB-8D26-C9414DD9F284}" type="presParOf" srcId="{774694A7-A7D0-451B-BEDA-A3D7AA01CC0E}" destId="{93B54641-7B55-40B7-8A92-2E1BBED5724B}" srcOrd="0" destOrd="0" presId="urn:microsoft.com/office/officeart/2005/8/layout/vList5"/>
    <dgm:cxn modelId="{CB67FA42-DBBE-4CF2-BC87-879E25356FEF}" type="presParOf" srcId="{774694A7-A7D0-451B-BEDA-A3D7AA01CC0E}" destId="{EE10B47F-F99D-41E9-BD29-39A7231697B0}" srcOrd="1" destOrd="0" presId="urn:microsoft.com/office/officeart/2005/8/layout/vList5"/>
    <dgm:cxn modelId="{02F81FE1-C826-4AC8-9540-9462881D9BE1}" type="presParOf" srcId="{52FDCC82-0F8B-4FE1-AD31-F005316CF19B}" destId="{2C7269BA-1DA5-4AC5-9B4A-D13C510BE250}" srcOrd="1" destOrd="0" presId="urn:microsoft.com/office/officeart/2005/8/layout/vList5"/>
    <dgm:cxn modelId="{731BF6B2-3C22-4873-AAE6-00E16BED986A}" type="presParOf" srcId="{52FDCC82-0F8B-4FE1-AD31-F005316CF19B}" destId="{2C08B7BB-CC81-42D7-A706-7B5C56064C89}" srcOrd="2" destOrd="0" presId="urn:microsoft.com/office/officeart/2005/8/layout/vList5"/>
    <dgm:cxn modelId="{8A3420F1-86A1-43A6-9746-1ED09BAC09A6}" type="presParOf" srcId="{2C08B7BB-CC81-42D7-A706-7B5C56064C89}" destId="{56127561-35E4-4C2A-81C7-0E8CB266C141}" srcOrd="0" destOrd="0" presId="urn:microsoft.com/office/officeart/2005/8/layout/vList5"/>
    <dgm:cxn modelId="{724FE794-3110-4D97-95F9-13231991E89D}" type="presParOf" srcId="{2C08B7BB-CC81-42D7-A706-7B5C56064C89}" destId="{511EDA3F-8D38-41E2-97E5-810FA659805C}" srcOrd="1" destOrd="0" presId="urn:microsoft.com/office/officeart/2005/8/layout/vList5"/>
    <dgm:cxn modelId="{5E399D3C-9263-424D-9B66-AE6DDBB12816}" type="presParOf" srcId="{52FDCC82-0F8B-4FE1-AD31-F005316CF19B}" destId="{E23D73E7-8C8D-45B0-88B9-F15BBCA968EE}" srcOrd="3" destOrd="0" presId="urn:microsoft.com/office/officeart/2005/8/layout/vList5"/>
    <dgm:cxn modelId="{6C8196BB-919F-4B97-AFB7-EE05591D5529}" type="presParOf" srcId="{52FDCC82-0F8B-4FE1-AD31-F005316CF19B}" destId="{CE420C30-A43D-490F-A163-42672924FEE2}" srcOrd="4" destOrd="0" presId="urn:microsoft.com/office/officeart/2005/8/layout/vList5"/>
    <dgm:cxn modelId="{2F4D734C-585A-4CCF-B41A-D9F953BB5B36}" type="presParOf" srcId="{CE420C30-A43D-490F-A163-42672924FEE2}" destId="{A7583764-4186-4820-9FD7-6D5A36554895}" srcOrd="0" destOrd="0" presId="urn:microsoft.com/office/officeart/2005/8/layout/vList5"/>
    <dgm:cxn modelId="{48C53EB7-0373-4C59-A42E-CD01E002CADF}" type="presParOf" srcId="{CE420C30-A43D-490F-A163-42672924FEE2}" destId="{B8681F7E-F2C3-41B4-8C29-2A9DBAC2D42B}" srcOrd="1" destOrd="0" presId="urn:microsoft.com/office/officeart/2005/8/layout/vList5"/>
    <dgm:cxn modelId="{7568364D-9A25-4117-9D2B-2072503355E1}" type="presParOf" srcId="{52FDCC82-0F8B-4FE1-AD31-F005316CF19B}" destId="{6C3663C3-E12A-4986-85DE-D20534F7F545}" srcOrd="5" destOrd="0" presId="urn:microsoft.com/office/officeart/2005/8/layout/vList5"/>
    <dgm:cxn modelId="{6AD17E0E-3261-405F-8143-A79FB7D45A6D}" type="presParOf" srcId="{52FDCC82-0F8B-4FE1-AD31-F005316CF19B}" destId="{7E14E870-C81C-402E-8125-AB40249073FD}" srcOrd="6" destOrd="0" presId="urn:microsoft.com/office/officeart/2005/8/layout/vList5"/>
    <dgm:cxn modelId="{71E239C5-8D9F-4D45-836E-4A85F7171C33}" type="presParOf" srcId="{7E14E870-C81C-402E-8125-AB40249073FD}" destId="{F842891F-C0ED-48EE-8FF3-0139601CBF4A}" srcOrd="0" destOrd="0" presId="urn:microsoft.com/office/officeart/2005/8/layout/vList5"/>
    <dgm:cxn modelId="{868ACADF-5BC4-4E94-8FEE-E902694B8430}" type="presParOf" srcId="{7E14E870-C81C-402E-8125-AB40249073FD}" destId="{1FAEB2BC-EE4A-45C3-B955-CE9EBE4611C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16D205-7338-4EB3-9216-8379730D7C2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9968374B-7BF3-41F2-B015-24E5C949A31F}">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a:t>贴电极片</a:t>
          </a:r>
        </a:p>
      </dgm:t>
    </dgm:pt>
    <dgm:pt modelId="{1622193A-3DEF-4D0D-9CF2-685CCFC9B7DB}" type="parTrans" cxnId="{9E4B36A1-12CD-4BFC-AB95-34D9F5291615}">
      <dgm:prSet/>
      <dgm:spPr/>
      <dgm:t>
        <a:bodyPr/>
        <a:lstStyle/>
        <a:p>
          <a:endParaRPr lang="zh-CN" altLang="en-US"/>
        </a:p>
      </dgm:t>
    </dgm:pt>
    <dgm:pt modelId="{DDF6C682-C55E-42F3-A4BB-E3DE849B2F62}" type="sibTrans" cxnId="{9E4B36A1-12CD-4BFC-AB95-34D9F5291615}">
      <dgm:prSet/>
      <dgm:spPr/>
      <dgm:t>
        <a:bodyPr/>
        <a:lstStyle/>
        <a:p>
          <a:endParaRPr lang="zh-CN" altLang="en-US"/>
        </a:p>
      </dgm:t>
    </dgm:pt>
    <dgm:pt modelId="{3D3D04D3-1553-45D6-9A49-0377D54B2BC0}">
      <dgm:prSet phldrT="[文本]"/>
      <dgm:spPr>
        <a:solidFill>
          <a:schemeClr val="accent6">
            <a:lumMod val="40000"/>
            <a:lumOff val="60000"/>
          </a:schemeClr>
        </a:solidFill>
        <a:ln>
          <a:solidFill>
            <a:srgbClr val="FF0000"/>
          </a:solid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b="1" dirty="0">
              <a:solidFill>
                <a:srgbClr val="FF0000"/>
              </a:solidFill>
            </a:rPr>
            <a:t>分析心律</a:t>
          </a:r>
        </a:p>
      </dgm:t>
    </dgm:pt>
    <dgm:pt modelId="{B67CA3CF-13D7-469D-864B-AADFD082B719}" type="parTrans" cxnId="{74273739-3BAB-4B35-84DA-65C0BFD71C6D}">
      <dgm:prSet/>
      <dgm:spPr/>
      <dgm:t>
        <a:bodyPr/>
        <a:lstStyle/>
        <a:p>
          <a:endParaRPr lang="zh-CN" altLang="en-US"/>
        </a:p>
      </dgm:t>
    </dgm:pt>
    <dgm:pt modelId="{AE1FF481-CA94-4700-BE53-928D895FEFE8}" type="sibTrans" cxnId="{74273739-3BAB-4B35-84DA-65C0BFD71C6D}">
      <dgm:prSet/>
      <dgm:spPr>
        <a:ln>
          <a:solidFill>
            <a:srgbClr val="FF0000"/>
          </a:solidFill>
        </a:ln>
      </dgm:spPr>
      <dgm:t>
        <a:bodyPr/>
        <a:lstStyle/>
        <a:p>
          <a:endParaRPr lang="zh-CN" altLang="en-US"/>
        </a:p>
      </dgm:t>
    </dgm:pt>
    <dgm:pt modelId="{28CFC825-43D4-40BB-A12E-44C7472D9245}">
      <dgm:prSet phldrT="[文本]"/>
      <dgm:spPr>
        <a:solidFill>
          <a:schemeClr val="accent6">
            <a:lumMod val="40000"/>
            <a:lumOff val="60000"/>
          </a:schemeClr>
        </a:solidFill>
        <a:ln>
          <a:solidFill>
            <a:srgbClr val="FF0000"/>
          </a:solid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b="1" dirty="0">
              <a:solidFill>
                <a:srgbClr val="FF0000"/>
              </a:solidFill>
            </a:rPr>
            <a:t>除颤</a:t>
          </a:r>
        </a:p>
      </dgm:t>
    </dgm:pt>
    <dgm:pt modelId="{FA276784-37EB-40C9-B2A1-552BDB85DA8E}" type="parTrans" cxnId="{FD845DB1-48D3-4C37-B866-E9F83D3BBA36}">
      <dgm:prSet/>
      <dgm:spPr/>
      <dgm:t>
        <a:bodyPr/>
        <a:lstStyle/>
        <a:p>
          <a:endParaRPr lang="zh-CN" altLang="en-US"/>
        </a:p>
      </dgm:t>
    </dgm:pt>
    <dgm:pt modelId="{C9E41F69-E7AB-4934-8742-6C278FDAA1D2}" type="sibTrans" cxnId="{FD845DB1-48D3-4C37-B866-E9F83D3BBA36}">
      <dgm:prSet/>
      <dgm:spPr>
        <a:ln>
          <a:solidFill>
            <a:srgbClr val="FF0000"/>
          </a:solidFill>
        </a:ln>
      </dgm:spPr>
      <dgm:t>
        <a:bodyPr/>
        <a:lstStyle/>
        <a:p>
          <a:endParaRPr lang="zh-CN" altLang="en-US"/>
        </a:p>
      </dgm:t>
    </dgm:pt>
    <dgm:pt modelId="{82078249-7719-4C2F-9691-C58C18C0AA5A}">
      <dgm:prSet phldrT="[文本]" custT="1"/>
      <dgm:spPr>
        <a:solidFill>
          <a:schemeClr val="accent5">
            <a:lumMod val="75000"/>
          </a:schemeClr>
        </a:solidFill>
        <a:ln w="28575">
          <a:solidFill>
            <a:srgbClr val="FF0000"/>
          </a:solidFill>
        </a:ln>
      </dgm:spPr>
      <dgm:t>
        <a:bodyPr/>
        <a:lstStyle/>
        <a:p>
          <a:r>
            <a:rPr lang="en-US" altLang="zh-CN" sz="2800" dirty="0">
              <a:solidFill>
                <a:srgbClr val="FF0000"/>
              </a:solidFill>
            </a:rPr>
            <a:t>CPR</a:t>
          </a:r>
          <a:endParaRPr lang="zh-CN" altLang="en-US" sz="2800" dirty="0">
            <a:solidFill>
              <a:srgbClr val="FF0000"/>
            </a:solidFill>
          </a:endParaRPr>
        </a:p>
      </dgm:t>
    </dgm:pt>
    <dgm:pt modelId="{DEC3FB43-53DF-464B-87BC-9FC5F1370F1E}" type="parTrans" cxnId="{35D9E126-B761-473F-8185-3A3AAF41AA23}">
      <dgm:prSet/>
      <dgm:spPr/>
      <dgm:t>
        <a:bodyPr/>
        <a:lstStyle/>
        <a:p>
          <a:endParaRPr lang="zh-CN" altLang="en-US"/>
        </a:p>
      </dgm:t>
    </dgm:pt>
    <dgm:pt modelId="{F2710C9B-C916-46FD-AAF3-2AFE180D6423}" type="sibTrans" cxnId="{35D9E126-B761-473F-8185-3A3AAF41AA23}">
      <dgm:prSet/>
      <dgm:spPr>
        <a:ln>
          <a:solidFill>
            <a:srgbClr val="FF0000"/>
          </a:solidFill>
        </a:ln>
      </dgm:spPr>
      <dgm:t>
        <a:bodyPr/>
        <a:lstStyle/>
        <a:p>
          <a:endParaRPr lang="zh-CN" altLang="en-US"/>
        </a:p>
      </dgm:t>
    </dgm:pt>
    <dgm:pt modelId="{947984A1-806B-4E06-8034-A4A55E881DAC}">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a:t>打开电源</a:t>
          </a:r>
        </a:p>
      </dgm:t>
    </dgm:pt>
    <dgm:pt modelId="{58DB7724-C570-4919-8E68-5E52B4C6FCEF}" type="parTrans" cxnId="{F3197B9F-E361-42D8-91A9-B545A8E03BD8}">
      <dgm:prSet/>
      <dgm:spPr/>
      <dgm:t>
        <a:bodyPr/>
        <a:lstStyle/>
        <a:p>
          <a:endParaRPr lang="zh-CN" altLang="en-US"/>
        </a:p>
      </dgm:t>
    </dgm:pt>
    <dgm:pt modelId="{857E311A-8D79-40D6-A562-F4907931837F}" type="sibTrans" cxnId="{F3197B9F-E361-42D8-91A9-B545A8E03BD8}">
      <dgm:prSet/>
      <dgm:spPr/>
      <dgm:t>
        <a:bodyPr/>
        <a:lstStyle/>
        <a:p>
          <a:endParaRPr lang="zh-CN" altLang="en-US"/>
        </a:p>
      </dgm:t>
    </dgm:pt>
    <dgm:pt modelId="{39D221E6-9C62-48F5-8456-DF71EAF14F27}">
      <dgm:prSet phldrT="[文本]" custT="1"/>
      <dgm:spPr>
        <a:solidFill>
          <a:schemeClr val="accent5">
            <a:lumMod val="75000"/>
          </a:schemeClr>
        </a:solidFill>
        <a:ln w="28575">
          <a:noFill/>
        </a:ln>
      </dgm:spPr>
      <dgm:t>
        <a:bodyPr/>
        <a:lstStyle/>
        <a:p>
          <a:r>
            <a:rPr lang="en-US" altLang="zh-CN" sz="2800" dirty="0">
              <a:solidFill>
                <a:srgbClr val="FF0000"/>
              </a:solidFill>
            </a:rPr>
            <a:t>CPR</a:t>
          </a:r>
          <a:endParaRPr lang="zh-CN" altLang="en-US" sz="2800" dirty="0">
            <a:solidFill>
              <a:srgbClr val="FF0000"/>
            </a:solidFill>
          </a:endParaRPr>
        </a:p>
      </dgm:t>
    </dgm:pt>
    <dgm:pt modelId="{F0B94AA8-63E9-48F1-A1A5-EA9B2F329D9D}" type="parTrans" cxnId="{0DE356D3-41A7-47A0-80C9-AB5B90645FEB}">
      <dgm:prSet/>
      <dgm:spPr/>
      <dgm:t>
        <a:bodyPr/>
        <a:lstStyle/>
        <a:p>
          <a:endParaRPr lang="zh-CN" altLang="en-US"/>
        </a:p>
      </dgm:t>
    </dgm:pt>
    <dgm:pt modelId="{41F77E30-CF67-4130-B1C1-18053FB1AAB6}" type="sibTrans" cxnId="{0DE356D3-41A7-47A0-80C9-AB5B90645FEB}">
      <dgm:prSet/>
      <dgm:spPr/>
      <dgm:t>
        <a:bodyPr/>
        <a:lstStyle/>
        <a:p>
          <a:endParaRPr lang="zh-CN" altLang="en-US"/>
        </a:p>
      </dgm:t>
    </dgm:pt>
    <dgm:pt modelId="{B5725F63-7D4E-457C-B4E9-38B93DE1C446}" type="pres">
      <dgm:prSet presAssocID="{2C16D205-7338-4EB3-9216-8379730D7C21}" presName="cycle" presStyleCnt="0">
        <dgm:presLayoutVars>
          <dgm:dir/>
          <dgm:resizeHandles val="exact"/>
        </dgm:presLayoutVars>
      </dgm:prSet>
      <dgm:spPr/>
    </dgm:pt>
    <dgm:pt modelId="{DCA7DFAF-F4CE-4FDE-B877-F3190937511E}" type="pres">
      <dgm:prSet presAssocID="{9968374B-7BF3-41F2-B015-24E5C949A31F}" presName="node" presStyleLbl="node1" presStyleIdx="0" presStyleCnt="6" custRadScaleRad="101662" custRadScaleInc="2833">
        <dgm:presLayoutVars>
          <dgm:bulletEnabled val="1"/>
        </dgm:presLayoutVars>
      </dgm:prSet>
      <dgm:spPr/>
    </dgm:pt>
    <dgm:pt modelId="{8F9F466C-57EA-47BD-9114-564220B555E7}" type="pres">
      <dgm:prSet presAssocID="{DDF6C682-C55E-42F3-A4BB-E3DE849B2F62}" presName="sibTrans" presStyleLbl="sibTrans2D1" presStyleIdx="0" presStyleCnt="6" custScaleX="121166" custLinFactNeighborX="9452" custLinFactNeighborY="-10966"/>
      <dgm:spPr/>
    </dgm:pt>
    <dgm:pt modelId="{9405FFE6-4C4E-49F1-A455-C4134AD6EE02}" type="pres">
      <dgm:prSet presAssocID="{DDF6C682-C55E-42F3-A4BB-E3DE849B2F62}" presName="connectorText" presStyleLbl="sibTrans2D1" presStyleIdx="0" presStyleCnt="6"/>
      <dgm:spPr/>
    </dgm:pt>
    <dgm:pt modelId="{9A0A5388-AF1D-4295-8AEC-CF0A67FB7864}" type="pres">
      <dgm:prSet presAssocID="{3D3D04D3-1553-45D6-9A49-0377D54B2BC0}" presName="node" presStyleLbl="node1" presStyleIdx="1" presStyleCnt="6">
        <dgm:presLayoutVars>
          <dgm:bulletEnabled val="1"/>
        </dgm:presLayoutVars>
      </dgm:prSet>
      <dgm:spPr/>
    </dgm:pt>
    <dgm:pt modelId="{FE14EA66-B65C-473D-9D3F-D6E030AF106D}" type="pres">
      <dgm:prSet presAssocID="{AE1FF481-CA94-4700-BE53-928D895FEFE8}" presName="sibTrans" presStyleLbl="sibTrans2D1" presStyleIdx="1" presStyleCnt="6"/>
      <dgm:spPr/>
    </dgm:pt>
    <dgm:pt modelId="{A411651E-1CAC-4596-9EBB-C9DB9887A024}" type="pres">
      <dgm:prSet presAssocID="{AE1FF481-CA94-4700-BE53-928D895FEFE8}" presName="connectorText" presStyleLbl="sibTrans2D1" presStyleIdx="1" presStyleCnt="6"/>
      <dgm:spPr/>
    </dgm:pt>
    <dgm:pt modelId="{0216F30F-5AEF-4312-BC21-964678A44894}" type="pres">
      <dgm:prSet presAssocID="{28CFC825-43D4-40BB-A12E-44C7472D9245}" presName="node" presStyleLbl="node1" presStyleIdx="2" presStyleCnt="6">
        <dgm:presLayoutVars>
          <dgm:bulletEnabled val="1"/>
        </dgm:presLayoutVars>
      </dgm:prSet>
      <dgm:spPr/>
    </dgm:pt>
    <dgm:pt modelId="{88961DBC-AA05-47D3-BCF6-60EB5FB7928C}" type="pres">
      <dgm:prSet presAssocID="{C9E41F69-E7AB-4934-8742-6C278FDAA1D2}" presName="sibTrans" presStyleLbl="sibTrans2D1" presStyleIdx="2" presStyleCnt="6" custAng="21495732" custScaleX="107719" custLinFactNeighborX="2939" custLinFactNeighborY="30657"/>
      <dgm:spPr/>
    </dgm:pt>
    <dgm:pt modelId="{C8EC26FF-0805-4668-8918-C75E22EFA255}" type="pres">
      <dgm:prSet presAssocID="{C9E41F69-E7AB-4934-8742-6C278FDAA1D2}" presName="connectorText" presStyleLbl="sibTrans2D1" presStyleIdx="2" presStyleCnt="6"/>
      <dgm:spPr/>
    </dgm:pt>
    <dgm:pt modelId="{321CBFE1-8A88-41B1-B96E-E53A9483157A}" type="pres">
      <dgm:prSet presAssocID="{82078249-7719-4C2F-9691-C58C18C0AA5A}" presName="node" presStyleLbl="node1" presStyleIdx="3" presStyleCnt="6" custScaleX="117051" custRadScaleRad="229633" custRadScaleInc="-288121">
        <dgm:presLayoutVars>
          <dgm:bulletEnabled val="1"/>
        </dgm:presLayoutVars>
      </dgm:prSet>
      <dgm:spPr/>
    </dgm:pt>
    <dgm:pt modelId="{F841DFEC-261E-4D99-860C-B963953BB2FE}" type="pres">
      <dgm:prSet presAssocID="{F2710C9B-C916-46FD-AAF3-2AFE180D6423}" presName="sibTrans" presStyleLbl="sibTrans2D1" presStyleIdx="3" presStyleCnt="6" custAng="7998393" custFlipHor="1" custScaleX="28533" custLinFactNeighborX="65305" custLinFactNeighborY="-47588"/>
      <dgm:spPr/>
    </dgm:pt>
    <dgm:pt modelId="{C9CB4A4B-875D-4C95-8093-2165F20FFCA7}" type="pres">
      <dgm:prSet presAssocID="{F2710C9B-C916-46FD-AAF3-2AFE180D6423}" presName="connectorText" presStyleLbl="sibTrans2D1" presStyleIdx="3" presStyleCnt="6"/>
      <dgm:spPr/>
    </dgm:pt>
    <dgm:pt modelId="{42BA5365-C7BF-48D5-964B-3B63211C2D89}" type="pres">
      <dgm:prSet presAssocID="{947984A1-806B-4E06-8034-A4A55E881DAC}" presName="node" presStyleLbl="node1" presStyleIdx="4" presStyleCnt="6" custRadScaleRad="94255" custRadScaleInc="177233">
        <dgm:presLayoutVars>
          <dgm:bulletEnabled val="1"/>
        </dgm:presLayoutVars>
      </dgm:prSet>
      <dgm:spPr/>
    </dgm:pt>
    <dgm:pt modelId="{6CD05EED-CAEA-4F4B-9784-BA70CBAE4F96}" type="pres">
      <dgm:prSet presAssocID="{857E311A-8D79-40D6-A562-F4907931837F}" presName="sibTrans" presStyleLbl="sibTrans2D1" presStyleIdx="4" presStyleCnt="6" custAng="10894509" custScaleX="102606" custLinFactX="170003" custLinFactY="-100000" custLinFactNeighborX="200000" custLinFactNeighborY="-192941"/>
      <dgm:spPr/>
    </dgm:pt>
    <dgm:pt modelId="{0E58D196-92B7-40B2-B9ED-A9FFEB9EF33D}" type="pres">
      <dgm:prSet presAssocID="{857E311A-8D79-40D6-A562-F4907931837F}" presName="connectorText" presStyleLbl="sibTrans2D1" presStyleIdx="4" presStyleCnt="6"/>
      <dgm:spPr/>
    </dgm:pt>
    <dgm:pt modelId="{3B8B1258-5604-4811-B8C2-E01B4D395707}" type="pres">
      <dgm:prSet presAssocID="{39D221E6-9C62-48F5-8456-DF71EAF14F27}" presName="node" presStyleLbl="node1" presStyleIdx="5" presStyleCnt="6" custScaleX="201878" custRadScaleRad="195190" custRadScaleInc="-129566">
        <dgm:presLayoutVars>
          <dgm:bulletEnabled val="1"/>
        </dgm:presLayoutVars>
      </dgm:prSet>
      <dgm:spPr/>
    </dgm:pt>
    <dgm:pt modelId="{4CD615EA-7B9B-4933-A677-8E9EA7619D8A}" type="pres">
      <dgm:prSet presAssocID="{41F77E30-CF67-4130-B1C1-18053FB1AAB6}" presName="sibTrans" presStyleLbl="sibTrans2D1" presStyleIdx="5" presStyleCnt="6" custAng="2028160" custScaleX="57658" custLinFactY="100000" custLinFactNeighborX="-1714" custLinFactNeighborY="189644"/>
      <dgm:spPr/>
    </dgm:pt>
    <dgm:pt modelId="{DDF994A8-2C09-4536-973C-5A7DD4BA1EDE}" type="pres">
      <dgm:prSet presAssocID="{41F77E30-CF67-4130-B1C1-18053FB1AAB6}" presName="connectorText" presStyleLbl="sibTrans2D1" presStyleIdx="5" presStyleCnt="6"/>
      <dgm:spPr/>
    </dgm:pt>
  </dgm:ptLst>
  <dgm:cxnLst>
    <dgm:cxn modelId="{D65B0818-956D-433C-98A4-B9985C676455}" type="presOf" srcId="{2C16D205-7338-4EB3-9216-8379730D7C21}" destId="{B5725F63-7D4E-457C-B4E9-38B93DE1C446}" srcOrd="0" destOrd="0" presId="urn:microsoft.com/office/officeart/2005/8/layout/cycle2"/>
    <dgm:cxn modelId="{06688721-789E-4506-AA04-FDBD8106BA05}" type="presOf" srcId="{947984A1-806B-4E06-8034-A4A55E881DAC}" destId="{42BA5365-C7BF-48D5-964B-3B63211C2D89}" srcOrd="0" destOrd="0" presId="urn:microsoft.com/office/officeart/2005/8/layout/cycle2"/>
    <dgm:cxn modelId="{35D9E126-B761-473F-8185-3A3AAF41AA23}" srcId="{2C16D205-7338-4EB3-9216-8379730D7C21}" destId="{82078249-7719-4C2F-9691-C58C18C0AA5A}" srcOrd="3" destOrd="0" parTransId="{DEC3FB43-53DF-464B-87BC-9FC5F1370F1E}" sibTransId="{F2710C9B-C916-46FD-AAF3-2AFE180D6423}"/>
    <dgm:cxn modelId="{E5CDFF2F-931F-4CC2-A759-25BA2DB090BA}" type="presOf" srcId="{DDF6C682-C55E-42F3-A4BB-E3DE849B2F62}" destId="{8F9F466C-57EA-47BD-9114-564220B555E7}" srcOrd="0" destOrd="0" presId="urn:microsoft.com/office/officeart/2005/8/layout/cycle2"/>
    <dgm:cxn modelId="{74273739-3BAB-4B35-84DA-65C0BFD71C6D}" srcId="{2C16D205-7338-4EB3-9216-8379730D7C21}" destId="{3D3D04D3-1553-45D6-9A49-0377D54B2BC0}" srcOrd="1" destOrd="0" parTransId="{B67CA3CF-13D7-469D-864B-AADFD082B719}" sibTransId="{AE1FF481-CA94-4700-BE53-928D895FEFE8}"/>
    <dgm:cxn modelId="{B782783C-8DEF-4166-A896-FE659AE05946}" type="presOf" srcId="{3D3D04D3-1553-45D6-9A49-0377D54B2BC0}" destId="{9A0A5388-AF1D-4295-8AEC-CF0A67FB7864}" srcOrd="0" destOrd="0" presId="urn:microsoft.com/office/officeart/2005/8/layout/cycle2"/>
    <dgm:cxn modelId="{FC0E0E47-F13D-492F-99E5-3F0F313C5F70}" type="presOf" srcId="{41F77E30-CF67-4130-B1C1-18053FB1AAB6}" destId="{DDF994A8-2C09-4536-973C-5A7DD4BA1EDE}" srcOrd="1" destOrd="0" presId="urn:microsoft.com/office/officeart/2005/8/layout/cycle2"/>
    <dgm:cxn modelId="{0D306A77-15EE-4C7E-BB0B-5128F15B531C}" type="presOf" srcId="{28CFC825-43D4-40BB-A12E-44C7472D9245}" destId="{0216F30F-5AEF-4312-BC21-964678A44894}" srcOrd="0" destOrd="0" presId="urn:microsoft.com/office/officeart/2005/8/layout/cycle2"/>
    <dgm:cxn modelId="{C567CB5A-FFC2-4E85-B908-EA721D0B8BC4}" type="presOf" srcId="{82078249-7719-4C2F-9691-C58C18C0AA5A}" destId="{321CBFE1-8A88-41B1-B96E-E53A9483157A}" srcOrd="0" destOrd="0" presId="urn:microsoft.com/office/officeart/2005/8/layout/cycle2"/>
    <dgm:cxn modelId="{64657487-7520-4500-B4F1-DF0C808612F1}" type="presOf" srcId="{C9E41F69-E7AB-4934-8742-6C278FDAA1D2}" destId="{88961DBC-AA05-47D3-BCF6-60EB5FB7928C}" srcOrd="0" destOrd="0" presId="urn:microsoft.com/office/officeart/2005/8/layout/cycle2"/>
    <dgm:cxn modelId="{0CD8738E-CC3C-4248-B1F2-11BBA49ADCC1}" type="presOf" srcId="{AE1FF481-CA94-4700-BE53-928D895FEFE8}" destId="{A411651E-1CAC-4596-9EBB-C9DB9887A024}" srcOrd="1" destOrd="0" presId="urn:microsoft.com/office/officeart/2005/8/layout/cycle2"/>
    <dgm:cxn modelId="{6A920D93-DA62-4410-8405-33144B0AF189}" type="presOf" srcId="{C9E41F69-E7AB-4934-8742-6C278FDAA1D2}" destId="{C8EC26FF-0805-4668-8918-C75E22EFA255}" srcOrd="1" destOrd="0" presId="urn:microsoft.com/office/officeart/2005/8/layout/cycle2"/>
    <dgm:cxn modelId="{AD043A99-97E4-4E49-9512-B953121320E4}" type="presOf" srcId="{857E311A-8D79-40D6-A562-F4907931837F}" destId="{6CD05EED-CAEA-4F4B-9784-BA70CBAE4F96}" srcOrd="0" destOrd="0" presId="urn:microsoft.com/office/officeart/2005/8/layout/cycle2"/>
    <dgm:cxn modelId="{F3197B9F-E361-42D8-91A9-B545A8E03BD8}" srcId="{2C16D205-7338-4EB3-9216-8379730D7C21}" destId="{947984A1-806B-4E06-8034-A4A55E881DAC}" srcOrd="4" destOrd="0" parTransId="{58DB7724-C570-4919-8E68-5E52B4C6FCEF}" sibTransId="{857E311A-8D79-40D6-A562-F4907931837F}"/>
    <dgm:cxn modelId="{9E4B36A1-12CD-4BFC-AB95-34D9F5291615}" srcId="{2C16D205-7338-4EB3-9216-8379730D7C21}" destId="{9968374B-7BF3-41F2-B015-24E5C949A31F}" srcOrd="0" destOrd="0" parTransId="{1622193A-3DEF-4D0D-9CF2-685CCFC9B7DB}" sibTransId="{DDF6C682-C55E-42F3-A4BB-E3DE849B2F62}"/>
    <dgm:cxn modelId="{024D38AD-D7EA-4BC9-AA9E-67FFB388163A}" type="presOf" srcId="{41F77E30-CF67-4130-B1C1-18053FB1AAB6}" destId="{4CD615EA-7B9B-4933-A677-8E9EA7619D8A}" srcOrd="0" destOrd="0" presId="urn:microsoft.com/office/officeart/2005/8/layout/cycle2"/>
    <dgm:cxn modelId="{FD845DB1-48D3-4C37-B866-E9F83D3BBA36}" srcId="{2C16D205-7338-4EB3-9216-8379730D7C21}" destId="{28CFC825-43D4-40BB-A12E-44C7472D9245}" srcOrd="2" destOrd="0" parTransId="{FA276784-37EB-40C9-B2A1-552BDB85DA8E}" sibTransId="{C9E41F69-E7AB-4934-8742-6C278FDAA1D2}"/>
    <dgm:cxn modelId="{D8DA14B5-8895-4A1A-85D4-3F6F6AE02891}" type="presOf" srcId="{F2710C9B-C916-46FD-AAF3-2AFE180D6423}" destId="{C9CB4A4B-875D-4C95-8093-2165F20FFCA7}" srcOrd="1" destOrd="0" presId="urn:microsoft.com/office/officeart/2005/8/layout/cycle2"/>
    <dgm:cxn modelId="{B9C9CCC6-CC53-4810-9BBB-3E2CFC3A3B81}" type="presOf" srcId="{F2710C9B-C916-46FD-AAF3-2AFE180D6423}" destId="{F841DFEC-261E-4D99-860C-B963953BB2FE}" srcOrd="0" destOrd="0" presId="urn:microsoft.com/office/officeart/2005/8/layout/cycle2"/>
    <dgm:cxn modelId="{B8CA99CF-658D-4D67-A189-BA6729A2FCC3}" type="presOf" srcId="{857E311A-8D79-40D6-A562-F4907931837F}" destId="{0E58D196-92B7-40B2-B9ED-A9FFEB9EF33D}" srcOrd="1" destOrd="0" presId="urn:microsoft.com/office/officeart/2005/8/layout/cycle2"/>
    <dgm:cxn modelId="{AE9AB1D1-281B-4662-97CB-BA0F5D993C0B}" type="presOf" srcId="{AE1FF481-CA94-4700-BE53-928D895FEFE8}" destId="{FE14EA66-B65C-473D-9D3F-D6E030AF106D}" srcOrd="0" destOrd="0" presId="urn:microsoft.com/office/officeart/2005/8/layout/cycle2"/>
    <dgm:cxn modelId="{0DE356D3-41A7-47A0-80C9-AB5B90645FEB}" srcId="{2C16D205-7338-4EB3-9216-8379730D7C21}" destId="{39D221E6-9C62-48F5-8456-DF71EAF14F27}" srcOrd="5" destOrd="0" parTransId="{F0B94AA8-63E9-48F1-A1A5-EA9B2F329D9D}" sibTransId="{41F77E30-CF67-4130-B1C1-18053FB1AAB6}"/>
    <dgm:cxn modelId="{A55C7DD6-5DB8-47E9-BB20-C4D6A9D87800}" type="presOf" srcId="{9968374B-7BF3-41F2-B015-24E5C949A31F}" destId="{DCA7DFAF-F4CE-4FDE-B877-F3190937511E}" srcOrd="0" destOrd="0" presId="urn:microsoft.com/office/officeart/2005/8/layout/cycle2"/>
    <dgm:cxn modelId="{191013D7-DEEA-4F80-A26B-C33CECB40DB7}" type="presOf" srcId="{39D221E6-9C62-48F5-8456-DF71EAF14F27}" destId="{3B8B1258-5604-4811-B8C2-E01B4D395707}" srcOrd="0" destOrd="0" presId="urn:microsoft.com/office/officeart/2005/8/layout/cycle2"/>
    <dgm:cxn modelId="{B0A50AD8-E6F2-4085-8BAD-1171AB2270E0}" type="presOf" srcId="{DDF6C682-C55E-42F3-A4BB-E3DE849B2F62}" destId="{9405FFE6-4C4E-49F1-A455-C4134AD6EE02}" srcOrd="1" destOrd="0" presId="urn:microsoft.com/office/officeart/2005/8/layout/cycle2"/>
    <dgm:cxn modelId="{BC5D7A30-A6CB-4D47-90ED-46AB13046678}" type="presParOf" srcId="{B5725F63-7D4E-457C-B4E9-38B93DE1C446}" destId="{DCA7DFAF-F4CE-4FDE-B877-F3190937511E}" srcOrd="0" destOrd="0" presId="urn:microsoft.com/office/officeart/2005/8/layout/cycle2"/>
    <dgm:cxn modelId="{F54F92F9-0D37-4F05-B1AB-7C3CF902604D}" type="presParOf" srcId="{B5725F63-7D4E-457C-B4E9-38B93DE1C446}" destId="{8F9F466C-57EA-47BD-9114-564220B555E7}" srcOrd="1" destOrd="0" presId="urn:microsoft.com/office/officeart/2005/8/layout/cycle2"/>
    <dgm:cxn modelId="{FFC476D2-26D5-447B-827B-8EDFE8190079}" type="presParOf" srcId="{8F9F466C-57EA-47BD-9114-564220B555E7}" destId="{9405FFE6-4C4E-49F1-A455-C4134AD6EE02}" srcOrd="0" destOrd="0" presId="urn:microsoft.com/office/officeart/2005/8/layout/cycle2"/>
    <dgm:cxn modelId="{1D1DFF73-87B1-4F85-B190-86B3FA76BCD5}" type="presParOf" srcId="{B5725F63-7D4E-457C-B4E9-38B93DE1C446}" destId="{9A0A5388-AF1D-4295-8AEC-CF0A67FB7864}" srcOrd="2" destOrd="0" presId="urn:microsoft.com/office/officeart/2005/8/layout/cycle2"/>
    <dgm:cxn modelId="{EA26B032-9FC0-44D2-987D-DB8E571E5ED6}" type="presParOf" srcId="{B5725F63-7D4E-457C-B4E9-38B93DE1C446}" destId="{FE14EA66-B65C-473D-9D3F-D6E030AF106D}" srcOrd="3" destOrd="0" presId="urn:microsoft.com/office/officeart/2005/8/layout/cycle2"/>
    <dgm:cxn modelId="{E355225D-51D9-49CD-92AB-C7DD45C0F8FB}" type="presParOf" srcId="{FE14EA66-B65C-473D-9D3F-D6E030AF106D}" destId="{A411651E-1CAC-4596-9EBB-C9DB9887A024}" srcOrd="0" destOrd="0" presId="urn:microsoft.com/office/officeart/2005/8/layout/cycle2"/>
    <dgm:cxn modelId="{2D78A46A-7C4C-4798-9B80-AE5CC0896963}" type="presParOf" srcId="{B5725F63-7D4E-457C-B4E9-38B93DE1C446}" destId="{0216F30F-5AEF-4312-BC21-964678A44894}" srcOrd="4" destOrd="0" presId="urn:microsoft.com/office/officeart/2005/8/layout/cycle2"/>
    <dgm:cxn modelId="{468F196C-2374-4820-974A-6D187EA2FA43}" type="presParOf" srcId="{B5725F63-7D4E-457C-B4E9-38B93DE1C446}" destId="{88961DBC-AA05-47D3-BCF6-60EB5FB7928C}" srcOrd="5" destOrd="0" presId="urn:microsoft.com/office/officeart/2005/8/layout/cycle2"/>
    <dgm:cxn modelId="{21CC0AF3-F622-4368-AAD2-F3570EF177A2}" type="presParOf" srcId="{88961DBC-AA05-47D3-BCF6-60EB5FB7928C}" destId="{C8EC26FF-0805-4668-8918-C75E22EFA255}" srcOrd="0" destOrd="0" presId="urn:microsoft.com/office/officeart/2005/8/layout/cycle2"/>
    <dgm:cxn modelId="{67EA7ADC-D3B9-473F-9F1B-61063DE4C4B3}" type="presParOf" srcId="{B5725F63-7D4E-457C-B4E9-38B93DE1C446}" destId="{321CBFE1-8A88-41B1-B96E-E53A9483157A}" srcOrd="6" destOrd="0" presId="urn:microsoft.com/office/officeart/2005/8/layout/cycle2"/>
    <dgm:cxn modelId="{80C3E226-EABF-4263-BDE1-85E83BAFBCDA}" type="presParOf" srcId="{B5725F63-7D4E-457C-B4E9-38B93DE1C446}" destId="{F841DFEC-261E-4D99-860C-B963953BB2FE}" srcOrd="7" destOrd="0" presId="urn:microsoft.com/office/officeart/2005/8/layout/cycle2"/>
    <dgm:cxn modelId="{525A095C-209C-4E62-9AAB-37962AB6B538}" type="presParOf" srcId="{F841DFEC-261E-4D99-860C-B963953BB2FE}" destId="{C9CB4A4B-875D-4C95-8093-2165F20FFCA7}" srcOrd="0" destOrd="0" presId="urn:microsoft.com/office/officeart/2005/8/layout/cycle2"/>
    <dgm:cxn modelId="{9EC05F04-3642-4D4C-9554-F2372956A0F7}" type="presParOf" srcId="{B5725F63-7D4E-457C-B4E9-38B93DE1C446}" destId="{42BA5365-C7BF-48D5-964B-3B63211C2D89}" srcOrd="8" destOrd="0" presId="urn:microsoft.com/office/officeart/2005/8/layout/cycle2"/>
    <dgm:cxn modelId="{2375536A-577E-4B76-8F57-ACE0EE64B717}" type="presParOf" srcId="{B5725F63-7D4E-457C-B4E9-38B93DE1C446}" destId="{6CD05EED-CAEA-4F4B-9784-BA70CBAE4F96}" srcOrd="9" destOrd="0" presId="urn:microsoft.com/office/officeart/2005/8/layout/cycle2"/>
    <dgm:cxn modelId="{078B9B42-9337-4712-86A9-146195B162C2}" type="presParOf" srcId="{6CD05EED-CAEA-4F4B-9784-BA70CBAE4F96}" destId="{0E58D196-92B7-40B2-B9ED-A9FFEB9EF33D}" srcOrd="0" destOrd="0" presId="urn:microsoft.com/office/officeart/2005/8/layout/cycle2"/>
    <dgm:cxn modelId="{81391F8C-27A8-42FC-B279-08D3E3722933}" type="presParOf" srcId="{B5725F63-7D4E-457C-B4E9-38B93DE1C446}" destId="{3B8B1258-5604-4811-B8C2-E01B4D395707}" srcOrd="10" destOrd="0" presId="urn:microsoft.com/office/officeart/2005/8/layout/cycle2"/>
    <dgm:cxn modelId="{51580B27-FD6B-4EF3-AFB3-8356EB23AF85}" type="presParOf" srcId="{B5725F63-7D4E-457C-B4E9-38B93DE1C446}" destId="{4CD615EA-7B9B-4933-A677-8E9EA7619D8A}" srcOrd="11" destOrd="0" presId="urn:microsoft.com/office/officeart/2005/8/layout/cycle2"/>
    <dgm:cxn modelId="{B83FDB2D-7FD4-44AB-9B1B-A2F92AE329BD}" type="presParOf" srcId="{4CD615EA-7B9B-4933-A677-8E9EA7619D8A}" destId="{DDF994A8-2C09-4536-973C-5A7DD4BA1ED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0B47F-F99D-41E9-BD29-39A7231697B0}">
      <dsp:nvSpPr>
        <dsp:cNvPr id="0" name=""/>
        <dsp:cNvSpPr/>
      </dsp:nvSpPr>
      <dsp:spPr>
        <a:xfrm rot="5400000">
          <a:off x="4361057" y="-2116494"/>
          <a:ext cx="458656" cy="480869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a:t>应急救护的概念</a:t>
          </a:r>
        </a:p>
      </dsp:txBody>
      <dsp:txXfrm rot="-5400000">
        <a:off x="2186038" y="80915"/>
        <a:ext cx="4786304" cy="413876"/>
      </dsp:txXfrm>
    </dsp:sp>
    <dsp:sp modelId="{93B54641-7B55-40B7-8A92-2E1BBED5724B}">
      <dsp:nvSpPr>
        <dsp:cNvPr id="0" name=""/>
        <dsp:cNvSpPr/>
      </dsp:nvSpPr>
      <dsp:spPr>
        <a:xfrm>
          <a:off x="496185" y="1191"/>
          <a:ext cx="1689853" cy="57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第一节</a:t>
          </a:r>
        </a:p>
      </dsp:txBody>
      <dsp:txXfrm>
        <a:off x="524172" y="29178"/>
        <a:ext cx="1633879" cy="517346"/>
      </dsp:txXfrm>
    </dsp:sp>
    <dsp:sp modelId="{511EDA3F-8D38-41E2-97E5-810FA659805C}">
      <dsp:nvSpPr>
        <dsp:cNvPr id="0" name=""/>
        <dsp:cNvSpPr/>
      </dsp:nvSpPr>
      <dsp:spPr>
        <a:xfrm rot="5400000">
          <a:off x="4383724" y="-1514508"/>
          <a:ext cx="458656" cy="480869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a:t>应急救护的原则</a:t>
          </a:r>
        </a:p>
      </dsp:txBody>
      <dsp:txXfrm rot="-5400000">
        <a:off x="2208705" y="682901"/>
        <a:ext cx="4786304" cy="413876"/>
      </dsp:txXfrm>
    </dsp:sp>
    <dsp:sp modelId="{56127561-35E4-4C2A-81C7-0E8CB266C141}">
      <dsp:nvSpPr>
        <dsp:cNvPr id="0" name=""/>
        <dsp:cNvSpPr/>
      </dsp:nvSpPr>
      <dsp:spPr>
        <a:xfrm>
          <a:off x="496185" y="603178"/>
          <a:ext cx="1712520" cy="57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第二节</a:t>
          </a:r>
        </a:p>
      </dsp:txBody>
      <dsp:txXfrm>
        <a:off x="524172" y="631165"/>
        <a:ext cx="1656546" cy="517346"/>
      </dsp:txXfrm>
    </dsp:sp>
    <dsp:sp modelId="{B8681F7E-F2C3-41B4-8C29-2A9DBAC2D42B}">
      <dsp:nvSpPr>
        <dsp:cNvPr id="0" name=""/>
        <dsp:cNvSpPr/>
      </dsp:nvSpPr>
      <dsp:spPr>
        <a:xfrm rot="5400000">
          <a:off x="4361057" y="-912521"/>
          <a:ext cx="458656" cy="480869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a:t>外伤救治的四项基本技术</a:t>
          </a:r>
        </a:p>
      </dsp:txBody>
      <dsp:txXfrm rot="-5400000">
        <a:off x="2186038" y="1284888"/>
        <a:ext cx="4786304" cy="413876"/>
      </dsp:txXfrm>
    </dsp:sp>
    <dsp:sp modelId="{A7583764-4186-4820-9FD7-6D5A36554895}">
      <dsp:nvSpPr>
        <dsp:cNvPr id="0" name=""/>
        <dsp:cNvSpPr/>
      </dsp:nvSpPr>
      <dsp:spPr>
        <a:xfrm>
          <a:off x="496185" y="1205165"/>
          <a:ext cx="1689853" cy="57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第四节</a:t>
          </a:r>
        </a:p>
      </dsp:txBody>
      <dsp:txXfrm>
        <a:off x="524172" y="1233152"/>
        <a:ext cx="1633879" cy="517346"/>
      </dsp:txXfrm>
    </dsp:sp>
    <dsp:sp modelId="{1FAEB2BC-EE4A-45C3-B955-CE9EBE4611C5}">
      <dsp:nvSpPr>
        <dsp:cNvPr id="0" name=""/>
        <dsp:cNvSpPr/>
      </dsp:nvSpPr>
      <dsp:spPr>
        <a:xfrm rot="5400000">
          <a:off x="4361057" y="-310534"/>
          <a:ext cx="458656" cy="480869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a:t>心肺复苏</a:t>
          </a:r>
          <a:r>
            <a:rPr lang="en-US" altLang="zh-CN" sz="2400" b="1" kern="1200" dirty="0"/>
            <a:t>+AED</a:t>
          </a:r>
          <a:endParaRPr lang="zh-CN" altLang="en-US" sz="2800" b="1" kern="1200" dirty="0"/>
        </a:p>
      </dsp:txBody>
      <dsp:txXfrm rot="-5400000">
        <a:off x="2186038" y="1886875"/>
        <a:ext cx="4786304" cy="413876"/>
      </dsp:txXfrm>
    </dsp:sp>
    <dsp:sp modelId="{F842891F-C0ED-48EE-8FF3-0139601CBF4A}">
      <dsp:nvSpPr>
        <dsp:cNvPr id="0" name=""/>
        <dsp:cNvSpPr/>
      </dsp:nvSpPr>
      <dsp:spPr>
        <a:xfrm>
          <a:off x="496185" y="1807152"/>
          <a:ext cx="1689853" cy="57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第五节</a:t>
          </a:r>
        </a:p>
      </dsp:txBody>
      <dsp:txXfrm>
        <a:off x="524172" y="1835139"/>
        <a:ext cx="1633879" cy="517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7DFAF-F4CE-4FDE-B877-F3190937511E}">
      <dsp:nvSpPr>
        <dsp:cNvPr id="0" name=""/>
        <dsp:cNvSpPr/>
      </dsp:nvSpPr>
      <dsp:spPr>
        <a:xfrm>
          <a:off x="3940520" y="0"/>
          <a:ext cx="789912" cy="7899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500" kern="1200" dirty="0"/>
            <a:t>贴电极片</a:t>
          </a:r>
        </a:p>
      </dsp:txBody>
      <dsp:txXfrm>
        <a:off x="4056200" y="115680"/>
        <a:ext cx="558552" cy="558552"/>
      </dsp:txXfrm>
    </dsp:sp>
    <dsp:sp modelId="{8F9F466C-57EA-47BD-9114-564220B555E7}">
      <dsp:nvSpPr>
        <dsp:cNvPr id="0" name=""/>
        <dsp:cNvSpPr/>
      </dsp:nvSpPr>
      <dsp:spPr>
        <a:xfrm rot="1827703">
          <a:off x="4732110" y="526605"/>
          <a:ext cx="245388" cy="266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737191" y="561264"/>
        <a:ext cx="171772" cy="159957"/>
      </dsp:txXfrm>
    </dsp:sp>
    <dsp:sp modelId="{9A0A5388-AF1D-4295-8AEC-CF0A67FB7864}">
      <dsp:nvSpPr>
        <dsp:cNvPr id="0" name=""/>
        <dsp:cNvSpPr/>
      </dsp:nvSpPr>
      <dsp:spPr>
        <a:xfrm>
          <a:off x="4950773" y="594175"/>
          <a:ext cx="789912" cy="789912"/>
        </a:xfrm>
        <a:prstGeom prst="ellipse">
          <a:avLst/>
        </a:prstGeom>
        <a:solidFill>
          <a:schemeClr val="accent6">
            <a:lumMod val="40000"/>
            <a:lumOff val="6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500" b="1" kern="1200" dirty="0">
              <a:solidFill>
                <a:srgbClr val="FF0000"/>
              </a:solidFill>
            </a:rPr>
            <a:t>分析心律</a:t>
          </a:r>
        </a:p>
      </dsp:txBody>
      <dsp:txXfrm>
        <a:off x="5066453" y="709855"/>
        <a:ext cx="558552" cy="558552"/>
      </dsp:txXfrm>
    </dsp:sp>
    <dsp:sp modelId="{FE14EA66-B65C-473D-9D3F-D6E030AF106D}">
      <dsp:nvSpPr>
        <dsp:cNvPr id="0" name=""/>
        <dsp:cNvSpPr/>
      </dsp:nvSpPr>
      <dsp:spPr>
        <a:xfrm rot="5400000">
          <a:off x="5240445" y="1443480"/>
          <a:ext cx="210568" cy="266595"/>
        </a:xfrm>
        <a:prstGeom prst="rightArrow">
          <a:avLst>
            <a:gd name="adj1" fmla="val 60000"/>
            <a:gd name="adj2" fmla="val 50000"/>
          </a:avLst>
        </a:prstGeom>
        <a:solidFill>
          <a:schemeClr val="accent1">
            <a:tint val="60000"/>
            <a:hueOff val="0"/>
            <a:satOff val="0"/>
            <a:lumOff val="0"/>
            <a:alphaOff val="0"/>
          </a:schemeClr>
        </a:soli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272030" y="1465214"/>
        <a:ext cx="147398" cy="159957"/>
      </dsp:txXfrm>
    </dsp:sp>
    <dsp:sp modelId="{0216F30F-5AEF-4312-BC21-964678A44894}">
      <dsp:nvSpPr>
        <dsp:cNvPr id="0" name=""/>
        <dsp:cNvSpPr/>
      </dsp:nvSpPr>
      <dsp:spPr>
        <a:xfrm>
          <a:off x="4950773" y="1781387"/>
          <a:ext cx="789912" cy="789912"/>
        </a:xfrm>
        <a:prstGeom prst="ellipse">
          <a:avLst/>
        </a:prstGeom>
        <a:solidFill>
          <a:schemeClr val="accent6">
            <a:lumMod val="40000"/>
            <a:lumOff val="6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500" b="1" kern="1200" dirty="0">
              <a:solidFill>
                <a:srgbClr val="FF0000"/>
              </a:solidFill>
            </a:rPr>
            <a:t>除颤</a:t>
          </a:r>
        </a:p>
      </dsp:txBody>
      <dsp:txXfrm>
        <a:off x="5066453" y="1897067"/>
        <a:ext cx="558552" cy="558552"/>
      </dsp:txXfrm>
    </dsp:sp>
    <dsp:sp modelId="{88961DBC-AA05-47D3-BCF6-60EB5FB7928C}">
      <dsp:nvSpPr>
        <dsp:cNvPr id="0" name=""/>
        <dsp:cNvSpPr/>
      </dsp:nvSpPr>
      <dsp:spPr>
        <a:xfrm rot="20651746">
          <a:off x="5907928" y="1923536"/>
          <a:ext cx="509735" cy="266595"/>
        </a:xfrm>
        <a:prstGeom prst="rightArrow">
          <a:avLst>
            <a:gd name="adj1" fmla="val 60000"/>
            <a:gd name="adj2" fmla="val 50000"/>
          </a:avLst>
        </a:prstGeom>
        <a:solidFill>
          <a:schemeClr val="accent1">
            <a:tint val="60000"/>
            <a:hueOff val="0"/>
            <a:satOff val="0"/>
            <a:lumOff val="0"/>
            <a:alphaOff val="0"/>
          </a:schemeClr>
        </a:soli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909440" y="1987746"/>
        <a:ext cx="429757" cy="159957"/>
      </dsp:txXfrm>
    </dsp:sp>
    <dsp:sp modelId="{321CBFE1-8A88-41B1-B96E-E53A9483157A}">
      <dsp:nvSpPr>
        <dsp:cNvPr id="0" name=""/>
        <dsp:cNvSpPr/>
      </dsp:nvSpPr>
      <dsp:spPr>
        <a:xfrm>
          <a:off x="6576232" y="1357238"/>
          <a:ext cx="924600" cy="789912"/>
        </a:xfrm>
        <a:prstGeom prst="ellipse">
          <a:avLst/>
        </a:prstGeom>
        <a:solidFill>
          <a:schemeClr val="accent5">
            <a:lumMod val="75000"/>
          </a:schemeClr>
        </a:solidFill>
        <a:ln w="2857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FF0000"/>
              </a:solidFill>
            </a:rPr>
            <a:t>CPR</a:t>
          </a:r>
          <a:endParaRPr lang="zh-CN" altLang="en-US" sz="2800" kern="1200" dirty="0">
            <a:solidFill>
              <a:srgbClr val="FF0000"/>
            </a:solidFill>
          </a:endParaRPr>
        </a:p>
      </dsp:txBody>
      <dsp:txXfrm>
        <a:off x="6711637" y="1472918"/>
        <a:ext cx="653790" cy="558552"/>
      </dsp:txXfrm>
    </dsp:sp>
    <dsp:sp modelId="{F841DFEC-261E-4D99-860C-B963953BB2FE}">
      <dsp:nvSpPr>
        <dsp:cNvPr id="0" name=""/>
        <dsp:cNvSpPr/>
      </dsp:nvSpPr>
      <dsp:spPr>
        <a:xfrm rot="2247445" flipH="1">
          <a:off x="5971443" y="1189018"/>
          <a:ext cx="445189" cy="266595"/>
        </a:xfrm>
        <a:prstGeom prst="rightArrow">
          <a:avLst>
            <a:gd name="adj1" fmla="val 60000"/>
            <a:gd name="adj2" fmla="val 50000"/>
          </a:avLst>
        </a:prstGeom>
        <a:solidFill>
          <a:schemeClr val="accent1">
            <a:tint val="60000"/>
            <a:hueOff val="0"/>
            <a:satOff val="0"/>
            <a:lumOff val="0"/>
            <a:alphaOff val="0"/>
          </a:schemeClr>
        </a:soli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6043175" y="1266657"/>
        <a:ext cx="365211" cy="159957"/>
      </dsp:txXfrm>
    </dsp:sp>
    <dsp:sp modelId="{42BA5365-C7BF-48D5-964B-3B63211C2D89}">
      <dsp:nvSpPr>
        <dsp:cNvPr id="0" name=""/>
        <dsp:cNvSpPr/>
      </dsp:nvSpPr>
      <dsp:spPr>
        <a:xfrm>
          <a:off x="2893868" y="747498"/>
          <a:ext cx="789912" cy="7899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500" kern="1200" dirty="0"/>
            <a:t>打开电源</a:t>
          </a:r>
        </a:p>
      </dsp:txBody>
      <dsp:txXfrm>
        <a:off x="3009548" y="863178"/>
        <a:ext cx="558552" cy="558552"/>
      </dsp:txXfrm>
    </dsp:sp>
    <dsp:sp modelId="{6CD05EED-CAEA-4F4B-9784-BA70CBAE4F96}">
      <dsp:nvSpPr>
        <dsp:cNvPr id="0" name=""/>
        <dsp:cNvSpPr/>
      </dsp:nvSpPr>
      <dsp:spPr>
        <a:xfrm rot="19755517">
          <a:off x="3614254" y="572942"/>
          <a:ext cx="280235" cy="266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3619873" y="646702"/>
        <a:ext cx="200257" cy="159957"/>
      </dsp:txXfrm>
    </dsp:sp>
    <dsp:sp modelId="{3B8B1258-5604-4811-B8C2-E01B4D395707}">
      <dsp:nvSpPr>
        <dsp:cNvPr id="0" name=""/>
        <dsp:cNvSpPr/>
      </dsp:nvSpPr>
      <dsp:spPr>
        <a:xfrm>
          <a:off x="1230638" y="1545087"/>
          <a:ext cx="1594659" cy="789912"/>
        </a:xfrm>
        <a:prstGeom prst="ellipse">
          <a:avLst/>
        </a:prstGeom>
        <a:solidFill>
          <a:schemeClr val="accent5">
            <a:lumMod val="75000"/>
          </a:schemeClr>
        </a:solidFill>
        <a:ln w="285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FF0000"/>
              </a:solidFill>
            </a:rPr>
            <a:t>CPR</a:t>
          </a:r>
          <a:endParaRPr lang="zh-CN" altLang="en-US" sz="2800" kern="1200" dirty="0">
            <a:solidFill>
              <a:srgbClr val="FF0000"/>
            </a:solidFill>
          </a:endParaRPr>
        </a:p>
      </dsp:txBody>
      <dsp:txXfrm>
        <a:off x="1464170" y="1660767"/>
        <a:ext cx="1127595" cy="558552"/>
      </dsp:txXfrm>
    </dsp:sp>
    <dsp:sp modelId="{4CD615EA-7B9B-4933-A677-8E9EA7619D8A}">
      <dsp:nvSpPr>
        <dsp:cNvPr id="0" name=""/>
        <dsp:cNvSpPr/>
      </dsp:nvSpPr>
      <dsp:spPr>
        <a:xfrm rot="21599805">
          <a:off x="2938927" y="1772612"/>
          <a:ext cx="553538" cy="266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938927" y="1825933"/>
        <a:ext cx="473560" cy="15995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FF72FDF-FB82-4D0B-B41D-0BF9330D3D3E}" type="datetimeFigureOut">
              <a:rPr lang="zh-CN" altLang="en-US"/>
              <a:pPr>
                <a:defRPr/>
              </a:pPr>
              <a:t>2022/10/8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1418AAE-4F17-4F1C-BCBB-7C70CF695150}" type="slidenum">
              <a:rPr lang="zh-CN" altLang="en-US"/>
              <a:pPr>
                <a:defRPr/>
              </a:pPr>
              <a:t>‹#›</a:t>
            </a:fld>
            <a:endParaRPr lang="zh-CN" altLang="en-US"/>
          </a:p>
        </p:txBody>
      </p:sp>
    </p:spTree>
    <p:extLst>
      <p:ext uri="{BB962C8B-B14F-4D97-AF65-F5344CB8AC3E}">
        <p14:creationId xmlns:p14="http://schemas.microsoft.com/office/powerpoint/2010/main" val="13947365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5053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26039139-E124-4E8A-B452-872C6E94D554}" type="slidenum">
              <a:rPr lang="zh-CN" altLang="en-US" smtClean="0"/>
              <a:pPr>
                <a:defRPr/>
              </a:pPr>
              <a:t>5</a:t>
            </a:fld>
            <a:endParaRPr lang="zh-CN" altLang="en-US"/>
          </a:p>
        </p:txBody>
      </p:sp>
    </p:spTree>
    <p:extLst>
      <p:ext uri="{BB962C8B-B14F-4D97-AF65-F5344CB8AC3E}">
        <p14:creationId xmlns:p14="http://schemas.microsoft.com/office/powerpoint/2010/main" val="279015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1597822"/>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1" y="2914650"/>
            <a:ext cx="6400801" cy="1314450"/>
          </a:xfrm>
          <a:prstGeom prst="rect">
            <a:avLst/>
          </a:prstGeom>
        </p:spPr>
        <p:txBody>
          <a:bodyPr/>
          <a:lstStyle>
            <a:lvl1pPr marL="0" indent="0" algn="ctr">
              <a:buNone/>
              <a:defRPr>
                <a:solidFill>
                  <a:schemeClr val="tx1">
                    <a:tint val="75000"/>
                  </a:schemeClr>
                </a:solidFill>
              </a:defRPr>
            </a:lvl1pPr>
            <a:lvl2pPr marL="449976" indent="0" algn="ctr">
              <a:buNone/>
              <a:defRPr>
                <a:solidFill>
                  <a:schemeClr val="tx1">
                    <a:tint val="75000"/>
                  </a:schemeClr>
                </a:solidFill>
              </a:defRPr>
            </a:lvl2pPr>
            <a:lvl3pPr marL="899952" indent="0" algn="ctr">
              <a:buNone/>
              <a:defRPr>
                <a:solidFill>
                  <a:schemeClr val="tx1">
                    <a:tint val="75000"/>
                  </a:schemeClr>
                </a:solidFill>
              </a:defRPr>
            </a:lvl3pPr>
            <a:lvl4pPr marL="1349929" indent="0" algn="ctr">
              <a:buNone/>
              <a:defRPr>
                <a:solidFill>
                  <a:schemeClr val="tx1">
                    <a:tint val="75000"/>
                  </a:schemeClr>
                </a:solidFill>
              </a:defRPr>
            </a:lvl4pPr>
            <a:lvl5pPr marL="1799905" indent="0" algn="ctr">
              <a:buNone/>
              <a:defRPr>
                <a:solidFill>
                  <a:schemeClr val="tx1">
                    <a:tint val="75000"/>
                  </a:schemeClr>
                </a:solidFill>
              </a:defRPr>
            </a:lvl5pPr>
            <a:lvl6pPr marL="2249881" indent="0" algn="ctr">
              <a:buNone/>
              <a:defRPr>
                <a:solidFill>
                  <a:schemeClr val="tx1">
                    <a:tint val="75000"/>
                  </a:schemeClr>
                </a:solidFill>
              </a:defRPr>
            </a:lvl6pPr>
            <a:lvl7pPr marL="2699857" indent="0" algn="ctr">
              <a:buNone/>
              <a:defRPr>
                <a:solidFill>
                  <a:schemeClr val="tx1">
                    <a:tint val="75000"/>
                  </a:schemeClr>
                </a:solidFill>
              </a:defRPr>
            </a:lvl7pPr>
            <a:lvl8pPr marL="3149834" indent="0" algn="ctr">
              <a:buNone/>
              <a:defRPr>
                <a:solidFill>
                  <a:schemeClr val="tx1">
                    <a:tint val="75000"/>
                  </a:schemeClr>
                </a:solidFill>
              </a:defRPr>
            </a:lvl8pPr>
            <a:lvl9pPr marL="359981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70" y="20481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19" y="1076332"/>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E7047BD1-F6AA-4FE5-A5DE-BEF2A9844149}" type="datetimeFigureOut">
              <a:rPr lang="zh-CN" altLang="en-US"/>
              <a:pPr>
                <a:defRPr/>
              </a:pPr>
              <a:t>2022/10/8</a:t>
            </a:fld>
            <a:endParaRPr lang="zh-CN" altLang="en-US"/>
          </a:p>
        </p:txBody>
      </p:sp>
      <p:sp>
        <p:nvSpPr>
          <p:cNvPr id="6" name="页脚占位符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07AFEA4C-3DAE-4892-9D72-06DF3FE4169F}" type="slidenum">
              <a:rPr lang="zh-CN" altLang="en-US"/>
              <a:pPr>
                <a:defRPr/>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9"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9"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207C7553-4E71-468D-86D8-310E29B43A10}" type="datetimeFigureOut">
              <a:rPr lang="zh-CN" altLang="en-US"/>
              <a:pPr>
                <a:defRPr/>
              </a:pPr>
              <a:t>2022/10/8</a:t>
            </a:fld>
            <a:endParaRPr lang="zh-CN" altLang="en-US"/>
          </a:p>
        </p:txBody>
      </p:sp>
      <p:sp>
        <p:nvSpPr>
          <p:cNvPr id="6" name="页脚占位符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6D4CBE5C-2D26-4110-AAE7-A0044BAA3D31}" type="slidenum">
              <a:rPr lang="zh-CN" altLang="en-US"/>
              <a:pPr>
                <a:defRPr/>
              </a:pPr>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7D37EC90-28D5-45DB-810D-687466A7D364}" type="datetimeFigureOut">
              <a:rPr lang="zh-CN" altLang="en-US"/>
              <a:pPr>
                <a:defRPr/>
              </a:pPr>
              <a:t>2022/10/8</a:t>
            </a:fld>
            <a:endParaRPr lang="zh-CN" altLang="en-US"/>
          </a:p>
        </p:txBody>
      </p:sp>
      <p:sp>
        <p:nvSpPr>
          <p:cNvPr id="5" name="页脚占位符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0DF6793A-85F2-4FB7-96E7-E25A9B87A6DB}" type="slidenum">
              <a:rPr lang="zh-CN" altLang="en-US"/>
              <a:pPr>
                <a:defRPr/>
              </a:pPr>
              <a:t>‹#›</a:t>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3" y="206003"/>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03"/>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451C59D-BA93-4CFF-8E54-8DB1A45DBA9D}" type="datetimeFigureOut">
              <a:rPr lang="zh-CN" altLang="en-US"/>
              <a:pPr>
                <a:defRPr/>
              </a:pPr>
              <a:t>2022/10/8</a:t>
            </a:fld>
            <a:endParaRPr lang="zh-CN" altLang="en-US"/>
          </a:p>
        </p:txBody>
      </p:sp>
      <p:sp>
        <p:nvSpPr>
          <p:cNvPr id="5" name="页脚占位符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152DFA8B-98B8-469B-ACD0-B1821BD324B0}" type="slidenum">
              <a:rPr lang="zh-CN" altLang="en-US"/>
              <a:pPr>
                <a:defRPr/>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1597821"/>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1" y="2914650"/>
            <a:ext cx="6400801"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D30D432D-D2A9-404B-B3C7-1E5E74305BD1}" type="datetimeFigureOut">
              <a:rPr lang="zh-CN" altLang="en-US"/>
              <a:pPr>
                <a:defRPr/>
              </a:pPr>
              <a:t>2022/10/8</a:t>
            </a:fld>
            <a:endParaRPr lang="zh-CN" altLang="en-US"/>
          </a:p>
        </p:txBody>
      </p:sp>
      <p:sp>
        <p:nvSpPr>
          <p:cNvPr id="5" name="页脚占位符 4"/>
          <p:cNvSpPr>
            <a:spLocks noGrp="1"/>
          </p:cNvSpPr>
          <p:nvPr>
            <p:ph type="ftr" sz="quarter" idx="11"/>
          </p:nvPr>
        </p:nvSpPr>
        <p:spPr>
          <a:xfrm>
            <a:off x="3124200" y="4731544"/>
            <a:ext cx="2895600" cy="273844"/>
          </a:xfrm>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6D6F6243-B157-479C-B34E-01123F8829AC}" type="slidenum">
              <a:rPr lang="zh-CN" altLang="en-US"/>
              <a:pPr>
                <a:defRPr/>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2673D-7003-4AAF-BBC3-6315BAB499EE}"/>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C21F6073-96A9-484B-ABFE-2E04D6CCCC7E}"/>
              </a:ext>
            </a:extLst>
          </p:cNvPr>
          <p:cNvSpPr>
            <a:spLocks noGrp="1"/>
          </p:cNvSpPr>
          <p:nvPr>
            <p:ph type="ftr" sz="quarter" idx="10"/>
          </p:nvPr>
        </p:nvSpPr>
        <p:spPr/>
        <p:txBody>
          <a:bodyPr/>
          <a:lstStyle/>
          <a:p>
            <a:pPr>
              <a:defRPr/>
            </a:pPr>
            <a:fld id="{F5815484-0082-4323-83EC-46BC67D26641}" type="slidenum">
              <a:rPr lang="en-US" altLang="zh-CN" smtClean="0"/>
              <a:pPr>
                <a:defRPr/>
              </a:pPr>
              <a:t>‹#›</a:t>
            </a:fld>
            <a:endParaRPr lang="zh-CN" altLang="en-US"/>
          </a:p>
        </p:txBody>
      </p:sp>
      <p:sp>
        <p:nvSpPr>
          <p:cNvPr id="4" name="灯片编号占位符 3">
            <a:extLst>
              <a:ext uri="{FF2B5EF4-FFF2-40B4-BE49-F238E27FC236}">
                <a16:creationId xmlns:a16="http://schemas.microsoft.com/office/drawing/2014/main" id="{B054AC9F-734D-4343-A6B9-480B14C9AAC1}"/>
              </a:ext>
            </a:extLst>
          </p:cNvPr>
          <p:cNvSpPr>
            <a:spLocks noGrp="1"/>
          </p:cNvSpPr>
          <p:nvPr>
            <p:ph type="sldNum" sz="quarter" idx="11"/>
          </p:nvPr>
        </p:nvSpPr>
        <p:spPr/>
        <p:txBody>
          <a:bodyPr/>
          <a:lstStyle/>
          <a:p>
            <a:pPr>
              <a:defRPr/>
            </a:pPr>
            <a:fld id="{2753C223-8560-4451-AA1F-06DD2372D21E}" type="slidenum">
              <a:rPr lang="zh-CN" altLang="en-US" smtClean="0"/>
              <a:pPr>
                <a:defRPr/>
              </a:pPr>
              <a:t>‹#›</a:t>
            </a:fld>
            <a:endParaRPr lang="zh-CN" altLang="en-US"/>
          </a:p>
        </p:txBody>
      </p:sp>
    </p:spTree>
    <p:extLst>
      <p:ext uri="{BB962C8B-B14F-4D97-AF65-F5344CB8AC3E}">
        <p14:creationId xmlns:p14="http://schemas.microsoft.com/office/powerpoint/2010/main" val="266235540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buClr>
                <a:schemeClr val="accent3"/>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F088FF60-D7D2-4B85-A01A-190C5A134D64}" type="datetimeFigureOut">
              <a:rPr lang="zh-CN" altLang="en-US"/>
              <a:pPr>
                <a:defRPr/>
              </a:pPr>
              <a:t>2022/10/8</a:t>
            </a:fld>
            <a:endParaRPr lang="zh-CN" altLang="en-US"/>
          </a:p>
        </p:txBody>
      </p:sp>
      <p:sp>
        <p:nvSpPr>
          <p:cNvPr id="5" name="页脚占位符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FAAC397E-BEF2-41C4-9163-25EE2F09E913}" type="slidenum">
              <a:rPr lang="zh-CN" altLang="en-US"/>
              <a:pPr>
                <a:defRPr/>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200"/>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2D5CF79-94D4-4E53-A3BA-9BC41A5F6C0E}" type="datetimeFigureOut">
              <a:rPr lang="zh-CN" altLang="en-US"/>
              <a:pPr>
                <a:defRPr/>
              </a:pPr>
              <a:t>2022/10/8</a:t>
            </a:fld>
            <a:endParaRPr lang="zh-CN" altLang="en-US"/>
          </a:p>
        </p:txBody>
      </p:sp>
      <p:sp>
        <p:nvSpPr>
          <p:cNvPr id="5" name="页脚占位符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EA66CDC-7403-4CF1-B90F-15E473022278}" type="slidenum">
              <a:rPr lang="zh-CN" altLang="en-US"/>
              <a:pPr>
                <a:defRPr/>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7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21" y="120017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BB938B3-5C30-40FF-90EA-D55BC104001C}" type="datetimeFigureOut">
              <a:rPr lang="zh-CN" altLang="en-US"/>
              <a:pPr>
                <a:defRPr/>
              </a:pPr>
              <a:t>2022/10/8</a:t>
            </a:fld>
            <a:endParaRPr lang="zh-CN" altLang="en-US"/>
          </a:p>
        </p:txBody>
      </p:sp>
      <p:sp>
        <p:nvSpPr>
          <p:cNvPr id="6" name="页脚占位符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3C1324AF-2839-4085-B330-C88A121846BC}" type="slidenum">
              <a:rPr lang="zh-CN" altLang="en-US"/>
              <a:pPr>
                <a:defRPr/>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E03DE718-7234-4D35-BE69-5E4F148F4232}" type="datetimeFigureOut">
              <a:rPr lang="zh-CN" altLang="en-US"/>
              <a:pPr>
                <a:defRPr/>
              </a:pPr>
              <a:t>2022/10/8</a:t>
            </a:fld>
            <a:endParaRPr lang="zh-CN" altLang="en-US"/>
          </a:p>
        </p:txBody>
      </p:sp>
      <p:sp>
        <p:nvSpPr>
          <p:cNvPr id="8" name="页脚占位符 7"/>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158D37C2-183E-4B17-8D54-EF7FD1DD1005}" type="slidenum">
              <a:rPr lang="zh-CN" altLang="en-US"/>
              <a:pPr>
                <a:defRPr/>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2EDACBB6-7551-4EB6-9DAC-05865977028C}" type="datetimeFigureOut">
              <a:rPr lang="zh-CN" altLang="en-US"/>
              <a:pPr>
                <a:defRPr/>
              </a:pPr>
              <a:t>2022/10/8</a:t>
            </a:fld>
            <a:endParaRPr lang="zh-CN" altLang="en-US"/>
          </a:p>
        </p:txBody>
      </p:sp>
      <p:sp>
        <p:nvSpPr>
          <p:cNvPr id="4" name="页脚占位符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140C622D-9450-4972-8063-CAC12471BBDE}" type="slidenum">
              <a:rPr lang="zh-CN" altLang="en-US"/>
              <a:pPr>
                <a:defRPr/>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5614" y="4767263"/>
            <a:ext cx="2136775" cy="273844"/>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8194FA0A-22AB-4070-A737-889A7D39A0EB}" type="datetimeFigureOut">
              <a:rPr lang="zh-CN" altLang="en-US"/>
              <a:pPr>
                <a:defRPr/>
              </a:pPr>
              <a:t>2022/10/8</a:t>
            </a:fld>
            <a:endParaRPr lang="zh-CN" altLang="en-US"/>
          </a:p>
        </p:txBody>
      </p:sp>
      <p:sp>
        <p:nvSpPr>
          <p:cNvPr id="3" name="页脚占位符 2"/>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D84BD691-E752-4D86-B6E2-E4CDFEBBF6C9}" type="slidenum">
              <a:rPr lang="zh-CN" altLang="en-US"/>
              <a:pPr>
                <a:defRPr/>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2000">
              <a:schemeClr val="tx2"/>
            </a:gs>
            <a:gs pos="94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91078" r:id="rId1"/>
  </p:sldLayoutIdLst>
  <p:hf sldNum="0" hdr="0" dt="0"/>
  <p:txStyles>
    <p:titleStyle>
      <a:lvl1pPr algn="ctr" rtl="0" eaLnBrk="0" fontAlgn="base" hangingPunct="0">
        <a:spcBef>
          <a:spcPct val="0"/>
        </a:spcBef>
        <a:spcAft>
          <a:spcPct val="0"/>
        </a:spcAft>
        <a:defRPr sz="4300" kern="1200">
          <a:solidFill>
            <a:schemeClr val="tx1"/>
          </a:solidFill>
          <a:latin typeface="+mj-lt"/>
          <a:ea typeface="+mj-ea"/>
          <a:cs typeface="+mj-cs"/>
        </a:defRPr>
      </a:lvl1pPr>
      <a:lvl2pPr algn="ctr" rtl="0" eaLnBrk="0" fontAlgn="base" hangingPunct="0">
        <a:spcBef>
          <a:spcPct val="0"/>
        </a:spcBef>
        <a:spcAft>
          <a:spcPct val="0"/>
        </a:spcAft>
        <a:defRPr sz="4300">
          <a:solidFill>
            <a:schemeClr val="tx1"/>
          </a:solidFill>
          <a:latin typeface="Calibri" pitchFamily="34" charset="0"/>
          <a:ea typeface="宋体" pitchFamily="2" charset="-122"/>
        </a:defRPr>
      </a:lvl2pPr>
      <a:lvl3pPr algn="ctr" rtl="0" eaLnBrk="0" fontAlgn="base" hangingPunct="0">
        <a:spcBef>
          <a:spcPct val="0"/>
        </a:spcBef>
        <a:spcAft>
          <a:spcPct val="0"/>
        </a:spcAft>
        <a:defRPr sz="4300">
          <a:solidFill>
            <a:schemeClr val="tx1"/>
          </a:solidFill>
          <a:latin typeface="Calibri" pitchFamily="34" charset="0"/>
          <a:ea typeface="宋体" pitchFamily="2" charset="-122"/>
        </a:defRPr>
      </a:lvl3pPr>
      <a:lvl4pPr algn="ctr" rtl="0" eaLnBrk="0" fontAlgn="base" hangingPunct="0">
        <a:spcBef>
          <a:spcPct val="0"/>
        </a:spcBef>
        <a:spcAft>
          <a:spcPct val="0"/>
        </a:spcAft>
        <a:defRPr sz="4300">
          <a:solidFill>
            <a:schemeClr val="tx1"/>
          </a:solidFill>
          <a:latin typeface="Calibri" pitchFamily="34" charset="0"/>
          <a:ea typeface="宋体" pitchFamily="2" charset="-122"/>
        </a:defRPr>
      </a:lvl4pPr>
      <a:lvl5pPr algn="ctr" rtl="0" eaLnBrk="0" fontAlgn="base" hangingPunct="0">
        <a:spcBef>
          <a:spcPct val="0"/>
        </a:spcBef>
        <a:spcAft>
          <a:spcPct val="0"/>
        </a:spcAft>
        <a:defRPr sz="4300">
          <a:solidFill>
            <a:schemeClr val="tx1"/>
          </a:solidFill>
          <a:latin typeface="Calibri" pitchFamily="34" charset="0"/>
          <a:ea typeface="宋体" pitchFamily="2" charset="-122"/>
        </a:defRPr>
      </a:lvl5pPr>
      <a:lvl6pPr marL="449976" algn="ctr" rtl="0" fontAlgn="base">
        <a:spcBef>
          <a:spcPct val="0"/>
        </a:spcBef>
        <a:spcAft>
          <a:spcPct val="0"/>
        </a:spcAft>
        <a:defRPr sz="4330">
          <a:solidFill>
            <a:schemeClr val="tx1"/>
          </a:solidFill>
          <a:latin typeface="Calibri" pitchFamily="34" charset="0"/>
          <a:ea typeface="宋体" pitchFamily="2" charset="-122"/>
        </a:defRPr>
      </a:lvl6pPr>
      <a:lvl7pPr marL="899952" algn="ctr" rtl="0" fontAlgn="base">
        <a:spcBef>
          <a:spcPct val="0"/>
        </a:spcBef>
        <a:spcAft>
          <a:spcPct val="0"/>
        </a:spcAft>
        <a:defRPr sz="4330">
          <a:solidFill>
            <a:schemeClr val="tx1"/>
          </a:solidFill>
          <a:latin typeface="Calibri" pitchFamily="34" charset="0"/>
          <a:ea typeface="宋体" pitchFamily="2" charset="-122"/>
        </a:defRPr>
      </a:lvl7pPr>
      <a:lvl8pPr marL="1349929" algn="ctr" rtl="0" fontAlgn="base">
        <a:spcBef>
          <a:spcPct val="0"/>
        </a:spcBef>
        <a:spcAft>
          <a:spcPct val="0"/>
        </a:spcAft>
        <a:defRPr sz="4330">
          <a:solidFill>
            <a:schemeClr val="tx1"/>
          </a:solidFill>
          <a:latin typeface="Calibri" pitchFamily="34" charset="0"/>
          <a:ea typeface="宋体" pitchFamily="2" charset="-122"/>
        </a:defRPr>
      </a:lvl8pPr>
      <a:lvl9pPr marL="1799905" algn="ctr" rtl="0" fontAlgn="base">
        <a:spcBef>
          <a:spcPct val="0"/>
        </a:spcBef>
        <a:spcAft>
          <a:spcPct val="0"/>
        </a:spcAft>
        <a:defRPr sz="4330">
          <a:solidFill>
            <a:schemeClr val="tx1"/>
          </a:solidFill>
          <a:latin typeface="Calibri" pitchFamily="34" charset="0"/>
          <a:ea typeface="宋体" pitchFamily="2" charset="-122"/>
        </a:defRPr>
      </a:lvl9pPr>
    </p:titleStyle>
    <p:bodyStyle>
      <a:lvl1pPr marL="336550" indent="-336550" algn="l" rtl="0" eaLnBrk="0" fontAlgn="base" hangingPunct="0">
        <a:spcBef>
          <a:spcPct val="20000"/>
        </a:spcBef>
        <a:spcAft>
          <a:spcPct val="0"/>
        </a:spcAft>
        <a:buFont typeface="Arial" pitchFamily="34" charset="0"/>
        <a:buChar char="•"/>
        <a:defRPr sz="3100" kern="1200">
          <a:solidFill>
            <a:schemeClr val="tx1"/>
          </a:solidFill>
          <a:latin typeface="+mn-lt"/>
          <a:ea typeface="+mn-ea"/>
          <a:cs typeface="+mn-cs"/>
        </a:defRPr>
      </a:lvl1pPr>
      <a:lvl2pPr marL="730250" indent="-280988" algn="l"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2pPr>
      <a:lvl3pPr marL="1123950" indent="-223838" algn="l" rtl="0" eaLnBrk="0" fontAlgn="base" hangingPunct="0">
        <a:spcBef>
          <a:spcPct val="20000"/>
        </a:spcBef>
        <a:spcAft>
          <a:spcPct val="0"/>
        </a:spcAft>
        <a:buFont typeface="Arial" pitchFamily="34" charset="0"/>
        <a:buChar char="•"/>
        <a:defRPr sz="2300" kern="1200">
          <a:solidFill>
            <a:schemeClr val="tx1"/>
          </a:solidFill>
          <a:latin typeface="+mn-lt"/>
          <a:ea typeface="+mn-ea"/>
          <a:cs typeface="+mn-cs"/>
        </a:defRPr>
      </a:lvl3pPr>
      <a:lvl4pPr marL="1574800" indent="-223838" algn="l" rtl="0" eaLnBrk="0" fontAlgn="base" hangingPunct="0">
        <a:spcBef>
          <a:spcPct val="20000"/>
        </a:spcBef>
        <a:spcAft>
          <a:spcPct val="0"/>
        </a:spcAft>
        <a:buFont typeface="Arial" pitchFamily="34" charset="0"/>
        <a:buChar char="–"/>
        <a:defRPr sz="1900" kern="1200">
          <a:solidFill>
            <a:schemeClr val="tx1"/>
          </a:solidFill>
          <a:latin typeface="+mn-lt"/>
          <a:ea typeface="+mn-ea"/>
          <a:cs typeface="+mn-cs"/>
        </a:defRPr>
      </a:lvl4pPr>
      <a:lvl5pPr marL="2024063" indent="-223838" algn="l" rtl="0" eaLnBrk="0" fontAlgn="base" hangingPunct="0">
        <a:spcBef>
          <a:spcPct val="20000"/>
        </a:spcBef>
        <a:spcAft>
          <a:spcPct val="0"/>
        </a:spcAft>
        <a:buFont typeface="Arial" pitchFamily="34" charset="0"/>
        <a:buChar char="»"/>
        <a:defRPr sz="1900" kern="1200">
          <a:solidFill>
            <a:schemeClr val="tx1"/>
          </a:solidFill>
          <a:latin typeface="+mn-lt"/>
          <a:ea typeface="+mn-ea"/>
          <a:cs typeface="+mn-cs"/>
        </a:defRPr>
      </a:lvl5pPr>
      <a:lvl6pPr marL="2474869" indent="-224988" algn="l" defTabSz="899952" rtl="0" eaLnBrk="1" latinLnBrk="0" hangingPunct="1">
        <a:spcBef>
          <a:spcPct val="20000"/>
        </a:spcBef>
        <a:buFont typeface="Arial" pitchFamily="34" charset="0"/>
        <a:buChar char="•"/>
        <a:defRPr sz="1968" kern="1200">
          <a:solidFill>
            <a:schemeClr val="tx1"/>
          </a:solidFill>
          <a:latin typeface="+mn-lt"/>
          <a:ea typeface="+mn-ea"/>
          <a:cs typeface="+mn-cs"/>
        </a:defRPr>
      </a:lvl6pPr>
      <a:lvl7pPr marL="2924846" indent="-224988" algn="l" defTabSz="899952" rtl="0" eaLnBrk="1" latinLnBrk="0" hangingPunct="1">
        <a:spcBef>
          <a:spcPct val="20000"/>
        </a:spcBef>
        <a:buFont typeface="Arial" pitchFamily="34" charset="0"/>
        <a:buChar char="•"/>
        <a:defRPr sz="1968" kern="1200">
          <a:solidFill>
            <a:schemeClr val="tx1"/>
          </a:solidFill>
          <a:latin typeface="+mn-lt"/>
          <a:ea typeface="+mn-ea"/>
          <a:cs typeface="+mn-cs"/>
        </a:defRPr>
      </a:lvl7pPr>
      <a:lvl8pPr marL="3374822" indent="-224988" algn="l" defTabSz="899952" rtl="0" eaLnBrk="1" latinLnBrk="0" hangingPunct="1">
        <a:spcBef>
          <a:spcPct val="20000"/>
        </a:spcBef>
        <a:buFont typeface="Arial" pitchFamily="34" charset="0"/>
        <a:buChar char="•"/>
        <a:defRPr sz="1968" kern="1200">
          <a:solidFill>
            <a:schemeClr val="tx1"/>
          </a:solidFill>
          <a:latin typeface="+mn-lt"/>
          <a:ea typeface="+mn-ea"/>
          <a:cs typeface="+mn-cs"/>
        </a:defRPr>
      </a:lvl8pPr>
      <a:lvl9pPr marL="3824798" indent="-224988" algn="l" defTabSz="899952" rtl="0" eaLnBrk="1" latinLnBrk="0" hangingPunct="1">
        <a:spcBef>
          <a:spcPct val="20000"/>
        </a:spcBef>
        <a:buFont typeface="Arial" pitchFamily="34" charset="0"/>
        <a:buChar char="•"/>
        <a:defRPr sz="1968" kern="1200">
          <a:solidFill>
            <a:schemeClr val="tx1"/>
          </a:solidFill>
          <a:latin typeface="+mn-lt"/>
          <a:ea typeface="+mn-ea"/>
          <a:cs typeface="+mn-cs"/>
        </a:defRPr>
      </a:lvl9pPr>
    </p:bodyStyle>
    <p:otherStyle>
      <a:defPPr>
        <a:defRPr lang="zh-CN"/>
      </a:defPPr>
      <a:lvl1pPr marL="0" algn="l" defTabSz="899952" rtl="0" eaLnBrk="1" latinLnBrk="0" hangingPunct="1">
        <a:defRPr sz="1772" kern="1200">
          <a:solidFill>
            <a:schemeClr val="tx1"/>
          </a:solidFill>
          <a:latin typeface="+mn-lt"/>
          <a:ea typeface="+mn-ea"/>
          <a:cs typeface="+mn-cs"/>
        </a:defRPr>
      </a:lvl1pPr>
      <a:lvl2pPr marL="449976" algn="l" defTabSz="899952" rtl="0" eaLnBrk="1" latinLnBrk="0" hangingPunct="1">
        <a:defRPr sz="1772" kern="1200">
          <a:solidFill>
            <a:schemeClr val="tx1"/>
          </a:solidFill>
          <a:latin typeface="+mn-lt"/>
          <a:ea typeface="+mn-ea"/>
          <a:cs typeface="+mn-cs"/>
        </a:defRPr>
      </a:lvl2pPr>
      <a:lvl3pPr marL="899952" algn="l" defTabSz="899952" rtl="0" eaLnBrk="1" latinLnBrk="0" hangingPunct="1">
        <a:defRPr sz="1772" kern="1200">
          <a:solidFill>
            <a:schemeClr val="tx1"/>
          </a:solidFill>
          <a:latin typeface="+mn-lt"/>
          <a:ea typeface="+mn-ea"/>
          <a:cs typeface="+mn-cs"/>
        </a:defRPr>
      </a:lvl3pPr>
      <a:lvl4pPr marL="1349929" algn="l" defTabSz="899952" rtl="0" eaLnBrk="1" latinLnBrk="0" hangingPunct="1">
        <a:defRPr sz="1772" kern="1200">
          <a:solidFill>
            <a:schemeClr val="tx1"/>
          </a:solidFill>
          <a:latin typeface="+mn-lt"/>
          <a:ea typeface="+mn-ea"/>
          <a:cs typeface="+mn-cs"/>
        </a:defRPr>
      </a:lvl4pPr>
      <a:lvl5pPr marL="1799905" algn="l" defTabSz="899952" rtl="0" eaLnBrk="1" latinLnBrk="0" hangingPunct="1">
        <a:defRPr sz="1772" kern="1200">
          <a:solidFill>
            <a:schemeClr val="tx1"/>
          </a:solidFill>
          <a:latin typeface="+mn-lt"/>
          <a:ea typeface="+mn-ea"/>
          <a:cs typeface="+mn-cs"/>
        </a:defRPr>
      </a:lvl5pPr>
      <a:lvl6pPr marL="2249881" algn="l" defTabSz="899952" rtl="0" eaLnBrk="1" latinLnBrk="0" hangingPunct="1">
        <a:defRPr sz="1772" kern="1200">
          <a:solidFill>
            <a:schemeClr val="tx1"/>
          </a:solidFill>
          <a:latin typeface="+mn-lt"/>
          <a:ea typeface="+mn-ea"/>
          <a:cs typeface="+mn-cs"/>
        </a:defRPr>
      </a:lvl6pPr>
      <a:lvl7pPr marL="2699857" algn="l" defTabSz="899952" rtl="0" eaLnBrk="1" latinLnBrk="0" hangingPunct="1">
        <a:defRPr sz="1772" kern="1200">
          <a:solidFill>
            <a:schemeClr val="tx1"/>
          </a:solidFill>
          <a:latin typeface="+mn-lt"/>
          <a:ea typeface="+mn-ea"/>
          <a:cs typeface="+mn-cs"/>
        </a:defRPr>
      </a:lvl7pPr>
      <a:lvl8pPr marL="3149834" algn="l" defTabSz="899952" rtl="0" eaLnBrk="1" latinLnBrk="0" hangingPunct="1">
        <a:defRPr sz="1772" kern="1200">
          <a:solidFill>
            <a:schemeClr val="tx1"/>
          </a:solidFill>
          <a:latin typeface="+mn-lt"/>
          <a:ea typeface="+mn-ea"/>
          <a:cs typeface="+mn-cs"/>
        </a:defRPr>
      </a:lvl8pPr>
      <a:lvl9pPr marL="3599810" algn="l" defTabSz="899952" rtl="0" eaLnBrk="1" latinLnBrk="0" hangingPunct="1">
        <a:defRPr sz="177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chemeClr val="tx2"/>
            </a:gs>
            <a:gs pos="94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46088" y="86916"/>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第八章  现场急救</a:t>
            </a:r>
          </a:p>
        </p:txBody>
      </p:sp>
      <p:sp>
        <p:nvSpPr>
          <p:cNvPr id="5123" name="文本占位符 2"/>
          <p:cNvSpPr>
            <a:spLocks noGrp="1"/>
          </p:cNvSpPr>
          <p:nvPr>
            <p:ph type="body" idx="1"/>
          </p:nvPr>
        </p:nvSpPr>
        <p:spPr bwMode="auto">
          <a:xfrm>
            <a:off x="455614" y="1200151"/>
            <a:ext cx="8232775"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3124200" y="4839891"/>
            <a:ext cx="2895600" cy="273844"/>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itchFamily="34" charset="0"/>
                <a:ea typeface="宋体" pitchFamily="2" charset="-122"/>
              </a:defRPr>
            </a:lvl1pPr>
          </a:lstStyle>
          <a:p>
            <a:pPr>
              <a:defRPr/>
            </a:pPr>
            <a:fld id="{F5815484-0082-4323-83EC-46BC67D26641}" type="slidenum">
              <a:rPr lang="en-US" altLang="zh-CN"/>
              <a:pPr>
                <a:defRPr/>
              </a:pPr>
              <a:t>‹#›</a:t>
            </a:fld>
            <a:endParaRPr lang="zh-CN" altLang="en-US"/>
          </a:p>
        </p:txBody>
      </p:sp>
      <p:sp>
        <p:nvSpPr>
          <p:cNvPr id="6" name="灯片编号占位符 5"/>
          <p:cNvSpPr>
            <a:spLocks noGrp="1"/>
          </p:cNvSpPr>
          <p:nvPr>
            <p:ph type="sldNum" sz="quarter" idx="4"/>
          </p:nvPr>
        </p:nvSpPr>
        <p:spPr>
          <a:xfrm>
            <a:off x="6551614" y="4767263"/>
            <a:ext cx="2136775" cy="27384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ea typeface="宋体" pitchFamily="2" charset="-122"/>
              </a:defRPr>
            </a:lvl1pPr>
          </a:lstStyle>
          <a:p>
            <a:pPr>
              <a:defRPr/>
            </a:pPr>
            <a:fld id="{2753C223-8560-4451-AA1F-06DD2372D21E}" type="slidenum">
              <a:rPr lang="zh-CN" altLang="en-US"/>
              <a:pPr>
                <a:defRPr/>
              </a:pPr>
              <a:t>‹#›</a:t>
            </a:fld>
            <a:endParaRPr lang="zh-CN" altLang="en-US"/>
          </a:p>
        </p:txBody>
      </p:sp>
      <p:pic>
        <p:nvPicPr>
          <p:cNvPr id="5126" name="图片 7"/>
          <p:cNvPicPr>
            <a:picLocks noChangeAspect="1"/>
          </p:cNvPicPr>
          <p:nvPr userDrawn="1"/>
        </p:nvPicPr>
        <p:blipFill>
          <a:blip r:embed="rId14" cstate="print"/>
          <a:srcRect/>
          <a:stretch>
            <a:fillRect/>
          </a:stretch>
        </p:blipFill>
        <p:spPr bwMode="auto">
          <a:xfrm>
            <a:off x="7740650" y="86916"/>
            <a:ext cx="1301750" cy="732234"/>
          </a:xfrm>
          <a:prstGeom prst="rect">
            <a:avLst/>
          </a:prstGeom>
          <a:noFill/>
          <a:ln w="9525">
            <a:noFill/>
            <a:miter lim="800000"/>
            <a:headEnd/>
            <a:tailEnd/>
          </a:ln>
        </p:spPr>
      </p:pic>
      <p:sp>
        <p:nvSpPr>
          <p:cNvPr id="13" name="Text Box 12"/>
          <p:cNvSpPr txBox="1">
            <a:spLocks noChangeArrowheads="1"/>
          </p:cNvSpPr>
          <p:nvPr userDrawn="1"/>
        </p:nvSpPr>
        <p:spPr bwMode="auto">
          <a:xfrm>
            <a:off x="8420100" y="4888706"/>
            <a:ext cx="184731" cy="369332"/>
          </a:xfrm>
          <a:prstGeom prst="rect">
            <a:avLst/>
          </a:prstGeom>
          <a:noFill/>
          <a:ln>
            <a:noFill/>
          </a:ln>
          <a:extLst/>
        </p:spPr>
        <p:txBody>
          <a:bodyPr wrap="none">
            <a:spAutoFit/>
          </a:bodyPr>
          <a:lstStyle>
            <a:lvl1pPr marL="342900" indent="-342900" eaLnBrk="0" hangingPunct="0">
              <a:defRPr sz="2000">
                <a:solidFill>
                  <a:srgbClr val="716F70"/>
                </a:solidFill>
                <a:latin typeface="Arial" charset="0"/>
                <a:ea typeface="微软雅黑" pitchFamily="34" charset="-122"/>
              </a:defRPr>
            </a:lvl1pPr>
            <a:lvl2pPr marL="742950" indent="-285750" eaLnBrk="0" hangingPunct="0">
              <a:defRPr sz="2000">
                <a:solidFill>
                  <a:srgbClr val="716F70"/>
                </a:solidFill>
                <a:latin typeface="Arial" charset="0"/>
                <a:ea typeface="微软雅黑" pitchFamily="34" charset="-122"/>
              </a:defRPr>
            </a:lvl2pPr>
            <a:lvl3pPr marL="1143000" indent="-228600" eaLnBrk="0" hangingPunct="0">
              <a:defRPr sz="2000">
                <a:solidFill>
                  <a:srgbClr val="716F70"/>
                </a:solidFill>
                <a:latin typeface="Arial" charset="0"/>
                <a:ea typeface="微软雅黑" pitchFamily="34" charset="-122"/>
              </a:defRPr>
            </a:lvl3pPr>
            <a:lvl4pPr marL="1600200" indent="-228600" eaLnBrk="0" hangingPunct="0">
              <a:defRPr sz="2000">
                <a:solidFill>
                  <a:srgbClr val="716F70"/>
                </a:solidFill>
                <a:latin typeface="Arial" charset="0"/>
                <a:ea typeface="微软雅黑" pitchFamily="34" charset="-122"/>
              </a:defRPr>
            </a:lvl4pPr>
            <a:lvl5pPr marL="2057400" indent="-228600" eaLnBrk="0" hangingPunct="0">
              <a:defRPr sz="2000">
                <a:solidFill>
                  <a:srgbClr val="716F70"/>
                </a:solidFill>
                <a:latin typeface="Arial" charset="0"/>
                <a:ea typeface="微软雅黑" pitchFamily="34" charset="-122"/>
              </a:defRPr>
            </a:lvl5pPr>
            <a:lvl6pPr marL="2514600" indent="-228600" eaLnBrk="0" fontAlgn="base" hangingPunct="0">
              <a:spcBef>
                <a:spcPct val="0"/>
              </a:spcBef>
              <a:spcAft>
                <a:spcPct val="0"/>
              </a:spcAft>
              <a:defRPr sz="2000">
                <a:solidFill>
                  <a:srgbClr val="716F70"/>
                </a:solidFill>
                <a:latin typeface="Arial" charset="0"/>
                <a:ea typeface="微软雅黑" pitchFamily="34" charset="-122"/>
              </a:defRPr>
            </a:lvl6pPr>
            <a:lvl7pPr marL="2971800" indent="-228600" eaLnBrk="0" fontAlgn="base" hangingPunct="0">
              <a:spcBef>
                <a:spcPct val="0"/>
              </a:spcBef>
              <a:spcAft>
                <a:spcPct val="0"/>
              </a:spcAft>
              <a:defRPr sz="2000">
                <a:solidFill>
                  <a:srgbClr val="716F70"/>
                </a:solidFill>
                <a:latin typeface="Arial" charset="0"/>
                <a:ea typeface="微软雅黑" pitchFamily="34" charset="-122"/>
              </a:defRPr>
            </a:lvl7pPr>
            <a:lvl8pPr marL="3429000" indent="-228600" eaLnBrk="0" fontAlgn="base" hangingPunct="0">
              <a:spcBef>
                <a:spcPct val="0"/>
              </a:spcBef>
              <a:spcAft>
                <a:spcPct val="0"/>
              </a:spcAft>
              <a:defRPr sz="2000">
                <a:solidFill>
                  <a:srgbClr val="716F70"/>
                </a:solidFill>
                <a:latin typeface="Arial" charset="0"/>
                <a:ea typeface="微软雅黑" pitchFamily="34" charset="-122"/>
              </a:defRPr>
            </a:lvl8pPr>
            <a:lvl9pPr marL="3886200" indent="-228600" eaLnBrk="0" fontAlgn="base" hangingPunct="0">
              <a:spcBef>
                <a:spcPct val="0"/>
              </a:spcBef>
              <a:spcAft>
                <a:spcPct val="0"/>
              </a:spcAft>
              <a:defRPr sz="2000">
                <a:solidFill>
                  <a:srgbClr val="716F70"/>
                </a:solidFill>
                <a:latin typeface="Arial" charset="0"/>
                <a:ea typeface="微软雅黑" pitchFamily="34" charset="-122"/>
              </a:defRPr>
            </a:lvl9pPr>
          </a:lstStyle>
          <a:p>
            <a:pPr fontAlgn="auto">
              <a:lnSpc>
                <a:spcPct val="90000"/>
              </a:lnSpc>
              <a:spcBef>
                <a:spcPct val="20000"/>
              </a:spcBef>
              <a:spcAft>
                <a:spcPts val="0"/>
              </a:spcAft>
              <a:buFont typeface="Arial" charset="0"/>
              <a:buNone/>
              <a:defRPr/>
            </a:pPr>
            <a:endParaRPr lang="zh-CN" altLang="en-US"/>
          </a:p>
        </p:txBody>
      </p:sp>
      <p:pic>
        <p:nvPicPr>
          <p:cNvPr id="2" name="图片 1">
            <a:extLst>
              <a:ext uri="{FF2B5EF4-FFF2-40B4-BE49-F238E27FC236}">
                <a16:creationId xmlns:a16="http://schemas.microsoft.com/office/drawing/2014/main" id="{AAFC9F17-E437-4219-AA4B-A70E283CB4FD}"/>
              </a:ext>
            </a:extLst>
          </p:cNvPr>
          <p:cNvPicPr>
            <a:picLocks noChangeAspect="1"/>
          </p:cNvPicPr>
          <p:nvPr userDrawn="1"/>
        </p:nvPicPr>
        <p:blipFill>
          <a:blip r:embed="rId15"/>
          <a:stretch>
            <a:fillRect/>
          </a:stretch>
        </p:blipFill>
        <p:spPr>
          <a:xfrm>
            <a:off x="8090792" y="4016884"/>
            <a:ext cx="1024016" cy="1098954"/>
          </a:xfrm>
          <a:prstGeom prst="rect">
            <a:avLst/>
          </a:prstGeom>
        </p:spPr>
      </p:pic>
    </p:spTree>
  </p:cSld>
  <p:clrMap bg1="lt1" tx1="dk1" bg2="lt2" tx2="dk2" accent1="accent1" accent2="accent2" accent3="accent3" accent4="accent4" accent5="accent5" accent6="accent6" hlink="hlink" folHlink="folHlink"/>
  <p:sldLayoutIdLst>
    <p:sldLayoutId id="2147491126" r:id="rId1"/>
    <p:sldLayoutId id="2147491219" r:id="rId2"/>
    <p:sldLayoutId id="2147491127" r:id="rId3"/>
    <p:sldLayoutId id="2147491128" r:id="rId4"/>
    <p:sldLayoutId id="2147491129" r:id="rId5"/>
    <p:sldLayoutId id="2147491130" r:id="rId6"/>
    <p:sldLayoutId id="2147491131" r:id="rId7"/>
    <p:sldLayoutId id="2147491132" r:id="rId8"/>
    <p:sldLayoutId id="2147491133" r:id="rId9"/>
    <p:sldLayoutId id="2147491134" r:id="rId10"/>
    <p:sldLayoutId id="2147491135" r:id="rId11"/>
    <p:sldLayoutId id="2147491136" r:id="rId12"/>
  </p:sldLayoutIdLst>
  <p:transition/>
  <p:txStyles>
    <p:titleStyle>
      <a:lvl1pPr algn="l" rtl="0" eaLnBrk="0" fontAlgn="base" hangingPunct="0">
        <a:spcBef>
          <a:spcPct val="0"/>
        </a:spcBef>
        <a:spcAft>
          <a:spcPct val="0"/>
        </a:spcAft>
        <a:defRPr sz="40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4000" b="1">
          <a:solidFill>
            <a:schemeClr val="tx1"/>
          </a:solidFill>
          <a:latin typeface="黑体" pitchFamily="2" charset="-122"/>
          <a:ea typeface="黑体" pitchFamily="2" charset="-122"/>
        </a:defRPr>
      </a:lvl2pPr>
      <a:lvl3pPr algn="l" rtl="0" eaLnBrk="0" fontAlgn="base" hangingPunct="0">
        <a:spcBef>
          <a:spcPct val="0"/>
        </a:spcBef>
        <a:spcAft>
          <a:spcPct val="0"/>
        </a:spcAft>
        <a:defRPr sz="4000" b="1">
          <a:solidFill>
            <a:schemeClr val="tx1"/>
          </a:solidFill>
          <a:latin typeface="黑体" pitchFamily="2" charset="-122"/>
          <a:ea typeface="黑体" pitchFamily="2" charset="-122"/>
        </a:defRPr>
      </a:lvl3pPr>
      <a:lvl4pPr algn="l" rtl="0" eaLnBrk="0" fontAlgn="base" hangingPunct="0">
        <a:spcBef>
          <a:spcPct val="0"/>
        </a:spcBef>
        <a:spcAft>
          <a:spcPct val="0"/>
        </a:spcAft>
        <a:defRPr sz="4000" b="1">
          <a:solidFill>
            <a:schemeClr val="tx1"/>
          </a:solidFill>
          <a:latin typeface="黑体" pitchFamily="2" charset="-122"/>
          <a:ea typeface="黑体" pitchFamily="2" charset="-122"/>
        </a:defRPr>
      </a:lvl4pPr>
      <a:lvl5pPr algn="l" rtl="0" eaLnBrk="0" fontAlgn="base" hangingPunct="0">
        <a:spcBef>
          <a:spcPct val="0"/>
        </a:spcBef>
        <a:spcAft>
          <a:spcPct val="0"/>
        </a:spcAft>
        <a:defRPr sz="4000" b="1">
          <a:solidFill>
            <a:schemeClr val="tx1"/>
          </a:solidFill>
          <a:latin typeface="黑体" pitchFamily="2" charset="-122"/>
          <a:ea typeface="黑体" pitchFamily="2" charset="-122"/>
        </a:defRPr>
      </a:lvl5pPr>
      <a:lvl6pPr marL="457200" algn="l" rtl="0" fontAlgn="base">
        <a:spcBef>
          <a:spcPct val="0"/>
        </a:spcBef>
        <a:spcAft>
          <a:spcPct val="0"/>
        </a:spcAft>
        <a:defRPr sz="4000" b="1">
          <a:solidFill>
            <a:schemeClr val="tx1"/>
          </a:solidFill>
          <a:latin typeface="黑体" pitchFamily="2" charset="-122"/>
          <a:ea typeface="黑体" pitchFamily="2" charset="-122"/>
        </a:defRPr>
      </a:lvl6pPr>
      <a:lvl7pPr marL="914400" algn="l" rtl="0" fontAlgn="base">
        <a:spcBef>
          <a:spcPct val="0"/>
        </a:spcBef>
        <a:spcAft>
          <a:spcPct val="0"/>
        </a:spcAft>
        <a:defRPr sz="4000" b="1">
          <a:solidFill>
            <a:schemeClr val="tx1"/>
          </a:solidFill>
          <a:latin typeface="黑体" pitchFamily="2" charset="-122"/>
          <a:ea typeface="黑体" pitchFamily="2" charset="-122"/>
        </a:defRPr>
      </a:lvl7pPr>
      <a:lvl8pPr marL="1371600" algn="l" rtl="0" fontAlgn="base">
        <a:spcBef>
          <a:spcPct val="0"/>
        </a:spcBef>
        <a:spcAft>
          <a:spcPct val="0"/>
        </a:spcAft>
        <a:defRPr sz="4000" b="1">
          <a:solidFill>
            <a:schemeClr val="tx1"/>
          </a:solidFill>
          <a:latin typeface="黑体" pitchFamily="2" charset="-122"/>
          <a:ea typeface="黑体" pitchFamily="2" charset="-122"/>
        </a:defRPr>
      </a:lvl8pPr>
      <a:lvl9pPr marL="1828800" algn="l" rtl="0" fontAlgn="base">
        <a:spcBef>
          <a:spcPct val="0"/>
        </a:spcBef>
        <a:spcAft>
          <a:spcPct val="0"/>
        </a:spcAft>
        <a:defRPr sz="4000" b="1">
          <a:solidFill>
            <a:schemeClr val="tx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pitchFamily="34" charset="0"/>
        <a:buChar char="•"/>
        <a:defRPr sz="3600" kern="1200">
          <a:solidFill>
            <a:schemeClr val="bg1"/>
          </a:solidFill>
          <a:latin typeface="楷体_GB2312" pitchFamily="49" charset="-122"/>
          <a:ea typeface="楷体_GB2312" pitchFamily="49" charset="-122"/>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24515;&#32954;&#22797;&#33487;01.vo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23DA1D-009A-4414-9521-30BEAEF4075F}"/>
              </a:ext>
            </a:extLst>
          </p:cNvPr>
          <p:cNvPicPr>
            <a:picLocks noChangeAspect="1"/>
          </p:cNvPicPr>
          <p:nvPr/>
        </p:nvPicPr>
        <p:blipFill>
          <a:blip r:embed="rId2"/>
          <a:stretch>
            <a:fillRect/>
          </a:stretch>
        </p:blipFill>
        <p:spPr>
          <a:xfrm>
            <a:off x="323528" y="700708"/>
            <a:ext cx="3919652" cy="3528392"/>
          </a:xfrm>
          <a:prstGeom prst="rect">
            <a:avLst/>
          </a:prstGeom>
        </p:spPr>
      </p:pic>
      <p:sp>
        <p:nvSpPr>
          <p:cNvPr id="2" name="标题 1">
            <a:extLst>
              <a:ext uri="{FF2B5EF4-FFF2-40B4-BE49-F238E27FC236}">
                <a16:creationId xmlns:a16="http://schemas.microsoft.com/office/drawing/2014/main" id="{D9F01A10-572F-4DF9-A226-04507950B8AB}"/>
              </a:ext>
            </a:extLst>
          </p:cNvPr>
          <p:cNvSpPr>
            <a:spLocks noGrp="1"/>
          </p:cNvSpPr>
          <p:nvPr>
            <p:ph type="ctrTitle"/>
          </p:nvPr>
        </p:nvSpPr>
        <p:spPr>
          <a:xfrm>
            <a:off x="4427985" y="1779662"/>
            <a:ext cx="4248472" cy="1944216"/>
          </a:xfrm>
        </p:spPr>
        <p:txBody>
          <a:bodyPr/>
          <a:lstStyle/>
          <a:p>
            <a:r>
              <a:rPr lang="zh-CN" altLang="en-US" sz="3600" b="1" dirty="0">
                <a:solidFill>
                  <a:schemeClr val="bg1"/>
                </a:solidFill>
              </a:rPr>
              <a:t>医疗健康服务中心</a:t>
            </a:r>
          </a:p>
        </p:txBody>
      </p:sp>
      <p:sp>
        <p:nvSpPr>
          <p:cNvPr id="3" name="副标题 2">
            <a:extLst>
              <a:ext uri="{FF2B5EF4-FFF2-40B4-BE49-F238E27FC236}">
                <a16:creationId xmlns:a16="http://schemas.microsoft.com/office/drawing/2014/main" id="{8050ADDF-E145-439F-A6EE-C3132A5144A1}"/>
              </a:ext>
            </a:extLst>
          </p:cNvPr>
          <p:cNvSpPr>
            <a:spLocks noGrp="1"/>
          </p:cNvSpPr>
          <p:nvPr>
            <p:ph type="subTitle" idx="1"/>
          </p:nvPr>
        </p:nvSpPr>
        <p:spPr>
          <a:xfrm>
            <a:off x="4878916" y="2787773"/>
            <a:ext cx="3056386" cy="936105"/>
          </a:xfrm>
        </p:spPr>
        <p:txBody>
          <a:bodyPr/>
          <a:lstStyle/>
          <a:p>
            <a:r>
              <a:rPr lang="zh-CN" altLang="en-US" b="1" dirty="0">
                <a:solidFill>
                  <a:schemeClr val="bg1"/>
                </a:solidFill>
              </a:rPr>
              <a:t>徐从双</a:t>
            </a:r>
          </a:p>
        </p:txBody>
      </p:sp>
      <p:pic>
        <p:nvPicPr>
          <p:cNvPr id="5" name="图片 4">
            <a:extLst>
              <a:ext uri="{FF2B5EF4-FFF2-40B4-BE49-F238E27FC236}">
                <a16:creationId xmlns:a16="http://schemas.microsoft.com/office/drawing/2014/main" id="{5172010F-29A1-47A2-B3A6-792F25329132}"/>
              </a:ext>
            </a:extLst>
          </p:cNvPr>
          <p:cNvPicPr>
            <a:picLocks noChangeAspect="1"/>
          </p:cNvPicPr>
          <p:nvPr/>
        </p:nvPicPr>
        <p:blipFill>
          <a:blip r:embed="rId3"/>
          <a:srcRect/>
          <a:stretch>
            <a:fillRect/>
          </a:stretch>
        </p:blipFill>
        <p:spPr bwMode="auto">
          <a:xfrm>
            <a:off x="7452320" y="124644"/>
            <a:ext cx="1645541" cy="1152128"/>
          </a:xfrm>
          <a:prstGeom prst="rect">
            <a:avLst/>
          </a:prstGeom>
          <a:noFill/>
          <a:ln w="9525">
            <a:noFill/>
            <a:miter lim="800000"/>
            <a:headEnd/>
            <a:tailEnd/>
          </a:ln>
        </p:spPr>
      </p:pic>
    </p:spTree>
    <p:extLst>
      <p:ext uri="{BB962C8B-B14F-4D97-AF65-F5344CB8AC3E}">
        <p14:creationId xmlns:p14="http://schemas.microsoft.com/office/powerpoint/2010/main" val="231883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ctrTitle"/>
          </p:nvPr>
        </p:nvSpPr>
        <p:spPr>
          <a:xfrm>
            <a:off x="323528" y="0"/>
            <a:ext cx="7772400" cy="1102519"/>
          </a:xfrm>
        </p:spPr>
        <p:txBody>
          <a:bodyPr/>
          <a:lstStyle/>
          <a:p>
            <a:pPr eaLnBrk="1" hangingPunct="1"/>
            <a:r>
              <a:rPr lang="zh-CN" altLang="en-US" dirty="0"/>
              <a:t>第六章  应急救护</a:t>
            </a:r>
          </a:p>
        </p:txBody>
      </p:sp>
      <p:sp>
        <p:nvSpPr>
          <p:cNvPr id="73732" name="Rectangle 4"/>
          <p:cNvSpPr>
            <a:spLocks noGrp="1" noChangeArrowheads="1"/>
          </p:cNvSpPr>
          <p:nvPr>
            <p:ph type="subTitle" idx="1"/>
          </p:nvPr>
        </p:nvSpPr>
        <p:spPr>
          <a:xfrm>
            <a:off x="1009327" y="1131590"/>
            <a:ext cx="6400801" cy="2981399"/>
          </a:xfrm>
        </p:spPr>
        <p:txBody>
          <a:bodyPr rtlCol="0">
            <a:normAutofit/>
          </a:bodyPr>
          <a:lstStyle/>
          <a:p>
            <a:pPr algn="l" eaLnBrk="1" fontAlgn="auto" hangingPunct="1">
              <a:spcAft>
                <a:spcPts val="0"/>
              </a:spcAft>
              <a:buFont typeface="Arial" charset="0"/>
              <a:buNone/>
              <a:defRPr/>
            </a:pP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二、救护原则</a:t>
            </a:r>
          </a:p>
          <a:p>
            <a:pPr algn="l" eaLnBrk="1" fontAlgn="auto" hangingPunct="1">
              <a:spcAft>
                <a:spcPts val="0"/>
              </a:spcAft>
              <a:defRPr/>
            </a:pPr>
            <a:endParaRPr lang="en-US" altLang="zh-CN" sz="2800" dirty="0">
              <a:solidFill>
                <a:srgbClr val="FFFF00"/>
              </a:solidFill>
            </a:endParaRPr>
          </a:p>
          <a:p>
            <a:pPr algn="l" eaLnBrk="1" fontAlgn="auto" hangingPunct="1">
              <a:spcAft>
                <a:spcPts val="0"/>
              </a:spcAft>
              <a:defRPr/>
            </a:pPr>
            <a:r>
              <a:rPr lang="zh-CN" altLang="en-US" sz="2400" dirty="0">
                <a:solidFill>
                  <a:srgbClr val="FFFF00"/>
                </a:solidFill>
              </a:rPr>
              <a:t>处理伤员伤情：</a:t>
            </a:r>
            <a:endParaRPr lang="en-US" altLang="zh-CN" sz="2400" dirty="0">
              <a:solidFill>
                <a:srgbClr val="FFFF00"/>
              </a:solidFill>
            </a:endParaRPr>
          </a:p>
          <a:p>
            <a:pPr algn="l" eaLnBrk="1" fontAlgn="auto" hangingPunct="1">
              <a:spcAft>
                <a:spcPts val="0"/>
              </a:spcAft>
              <a:defRPr/>
            </a:pPr>
            <a:r>
              <a:rPr lang="zh-CN" altLang="en-US" sz="2000" dirty="0">
                <a:solidFill>
                  <a:schemeClr val="bg1"/>
                </a:solidFill>
              </a:rPr>
              <a:t>先救命，后治伤；</a:t>
            </a:r>
          </a:p>
          <a:p>
            <a:pPr algn="l" eaLnBrk="1" fontAlgn="auto" hangingPunct="1">
              <a:spcAft>
                <a:spcPts val="0"/>
              </a:spcAft>
              <a:defRPr/>
            </a:pPr>
            <a:r>
              <a:rPr lang="zh-CN" altLang="en-US" sz="2000" dirty="0">
                <a:solidFill>
                  <a:schemeClr val="bg1"/>
                </a:solidFill>
              </a:rPr>
              <a:t>先重伤，后轻伤；</a:t>
            </a:r>
          </a:p>
          <a:p>
            <a:pPr algn="l" eaLnBrk="1" fontAlgn="auto" hangingPunct="1">
              <a:spcAft>
                <a:spcPts val="0"/>
              </a:spcAft>
              <a:defRPr/>
            </a:pPr>
            <a:r>
              <a:rPr lang="zh-CN" altLang="en-US" sz="2000" dirty="0">
                <a:solidFill>
                  <a:schemeClr val="bg1"/>
                </a:solidFill>
              </a:rPr>
              <a:t>先近后远，先抢后救。</a:t>
            </a:r>
          </a:p>
          <a:p>
            <a:pPr eaLnBrk="1" fontAlgn="auto" hangingPunct="1">
              <a:spcAft>
                <a:spcPts val="0"/>
              </a:spcAft>
              <a:buFont typeface="Wingdings" pitchFamily="2" charset="2"/>
              <a:buNone/>
              <a:defRPr/>
            </a:pPr>
            <a:endParaRPr lang="en-US" altLang="zh-CN"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a:xfrm>
            <a:off x="611560" y="605135"/>
            <a:ext cx="7772400" cy="1102519"/>
          </a:xfrm>
        </p:spPr>
        <p:txBody>
          <a:bodyPr/>
          <a:lstStyle/>
          <a:p>
            <a:pPr eaLnBrk="1" hangingPunct="1"/>
            <a:r>
              <a:rPr lang="zh-CN" altLang="en-US" sz="2800" dirty="0">
                <a:solidFill>
                  <a:srgbClr val="FFFF00"/>
                </a:solidFill>
              </a:rPr>
              <a:t>拨打呼救电话须知</a:t>
            </a:r>
          </a:p>
        </p:txBody>
      </p:sp>
      <p:sp>
        <p:nvSpPr>
          <p:cNvPr id="69635" name="Rectangle 3"/>
          <p:cNvSpPr>
            <a:spLocks noGrp="1" noChangeArrowheads="1"/>
          </p:cNvSpPr>
          <p:nvPr>
            <p:ph type="subTitle" idx="1"/>
          </p:nvPr>
        </p:nvSpPr>
        <p:spPr>
          <a:xfrm>
            <a:off x="611560" y="1462385"/>
            <a:ext cx="6840760" cy="3594199"/>
          </a:xfrm>
        </p:spPr>
        <p:txBody>
          <a:bodyPr rtlCol="0">
            <a:normAutofit fontScale="70000" lnSpcReduction="20000"/>
          </a:bodyPr>
          <a:lstStyle/>
          <a:p>
            <a:pPr marL="457200" indent="-457200" algn="l" eaLnBrk="1" fontAlgn="auto" hangingPunct="1">
              <a:spcAft>
                <a:spcPts val="0"/>
              </a:spcAft>
              <a:buFont typeface="Arial" panose="020B0604020202020204" pitchFamily="34" charset="0"/>
              <a:buChar char="•"/>
              <a:defRPr/>
            </a:pPr>
            <a:r>
              <a:rPr lang="zh-CN" altLang="en-US" sz="2800" dirty="0">
                <a:solidFill>
                  <a:schemeClr val="bg1"/>
                </a:solidFill>
                <a:latin typeface="黑体" panose="02010609060101010101" pitchFamily="49" charset="-122"/>
                <a:ea typeface="黑体" panose="02010609060101010101" pitchFamily="49" charset="-122"/>
              </a:rPr>
              <a:t>拨打电话：</a:t>
            </a:r>
            <a:r>
              <a:rPr lang="en-US" altLang="zh-CN" sz="2800" b="1" dirty="0">
                <a:solidFill>
                  <a:schemeClr val="bg1"/>
                </a:solidFill>
                <a:latin typeface="黑体" panose="02010609060101010101" pitchFamily="49" charset="-122"/>
                <a:ea typeface="黑体" panose="02010609060101010101" pitchFamily="49" charset="-122"/>
              </a:rPr>
              <a:t>120</a:t>
            </a:r>
            <a:r>
              <a:rPr lang="zh-CN" altLang="en-US" sz="2800" b="1"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简明扼要，准确。</a:t>
            </a:r>
          </a:p>
          <a:p>
            <a:pPr marL="457200" indent="-457200" algn="l" eaLnBrk="1" fontAlgn="auto" hangingPunct="1">
              <a:spcAft>
                <a:spcPts val="0"/>
              </a:spcAft>
              <a:buFont typeface="Arial" panose="020B0604020202020204" pitchFamily="34" charset="0"/>
              <a:buChar char="•"/>
              <a:defRPr/>
            </a:pPr>
            <a:endParaRPr lang="en-US" altLang="zh-CN" sz="2800" b="1" dirty="0">
              <a:solidFill>
                <a:schemeClr val="bg1"/>
              </a:solidFill>
              <a:latin typeface="黑体" panose="02010609060101010101" pitchFamily="49" charset="-122"/>
              <a:ea typeface="黑体" panose="02010609060101010101" pitchFamily="49" charset="-122"/>
            </a:endParaRPr>
          </a:p>
          <a:p>
            <a:pPr marL="457200" indent="-457200" algn="l" eaLnBrk="1" fontAlgn="auto" hangingPunct="1">
              <a:spcAft>
                <a:spcPts val="0"/>
              </a:spcAft>
              <a:buFont typeface="Arial" panose="020B0604020202020204" pitchFamily="34" charset="0"/>
              <a:buChar char="•"/>
              <a:defRPr/>
            </a:pPr>
            <a:r>
              <a:rPr lang="zh-CN" altLang="en-US" sz="2800" dirty="0">
                <a:solidFill>
                  <a:schemeClr val="bg1"/>
                </a:solidFill>
                <a:latin typeface="黑体" panose="02010609060101010101" pitchFamily="49" charset="-122"/>
                <a:ea typeface="黑体" panose="02010609060101010101" pitchFamily="49" charset="-122"/>
              </a:rPr>
              <a:t>报告内容：</a:t>
            </a:r>
            <a:r>
              <a:rPr kumimoji="1" lang="zh-TW" altLang="zh-CN" sz="2800" b="1" dirty="0">
                <a:solidFill>
                  <a:schemeClr val="bg1"/>
                </a:solidFill>
                <a:ea typeface="PMingLiU" pitchFamily="18" charset="-120"/>
              </a:rPr>
              <a:t> </a:t>
            </a:r>
            <a:r>
              <a:rPr kumimoji="1" lang="zh-TW" altLang="en-US" sz="2800" b="1" dirty="0">
                <a:solidFill>
                  <a:schemeClr val="bg1"/>
                </a:solidFill>
                <a:ea typeface="PMingLiU" pitchFamily="18" charset="-120"/>
              </a:rPr>
              <a:t> </a:t>
            </a:r>
            <a:r>
              <a:rPr kumimoji="1" lang="zh-TW" altLang="zh-CN" sz="2800" b="1" dirty="0">
                <a:solidFill>
                  <a:schemeClr val="bg1"/>
                </a:solidFill>
                <a:ea typeface="PMingLiU" pitchFamily="18" charset="-120"/>
              </a:rPr>
              <a:t> </a:t>
            </a:r>
            <a:r>
              <a:rPr kumimoji="1" lang="zh-TW" altLang="en-US" sz="2800" b="1" dirty="0">
                <a:solidFill>
                  <a:schemeClr val="bg1"/>
                </a:solidFill>
                <a:ea typeface="PMingLiU" pitchFamily="18" charset="-120"/>
              </a:rPr>
              <a:t> </a:t>
            </a:r>
            <a:r>
              <a:rPr kumimoji="1" lang="zh-TW" altLang="zh-CN" sz="2800" b="1" dirty="0">
                <a:solidFill>
                  <a:schemeClr val="bg1"/>
                </a:solidFill>
                <a:ea typeface="PMingLiU" pitchFamily="18" charset="-120"/>
              </a:rPr>
              <a:t> </a:t>
            </a:r>
            <a:r>
              <a:rPr kumimoji="1" lang="zh-TW" altLang="en-US" sz="2800" b="1" dirty="0">
                <a:solidFill>
                  <a:schemeClr val="bg1"/>
                </a:solidFill>
                <a:ea typeface="PMingLiU" pitchFamily="18" charset="-120"/>
              </a:rPr>
              <a:t> </a:t>
            </a:r>
            <a:r>
              <a:rPr kumimoji="1" lang="zh-TW" altLang="zh-CN" sz="2800" b="1" dirty="0">
                <a:solidFill>
                  <a:schemeClr val="bg1"/>
                </a:solidFill>
                <a:ea typeface="PMingLiU" pitchFamily="18" charset="-120"/>
              </a:rPr>
              <a:t> </a:t>
            </a:r>
            <a:r>
              <a:rPr kumimoji="1" lang="en-US" altLang="zh-TW" sz="2800" b="1" dirty="0">
                <a:solidFill>
                  <a:schemeClr val="bg1"/>
                </a:solidFill>
                <a:ea typeface="PMingLiU" pitchFamily="18" charset="-120"/>
              </a:rPr>
              <a:t>       </a:t>
            </a:r>
          </a:p>
          <a:p>
            <a:pPr algn="l" eaLnBrk="1" fontAlgn="auto" hangingPunct="1">
              <a:spcAft>
                <a:spcPts val="0"/>
              </a:spcAft>
              <a:defRPr/>
            </a:pPr>
            <a:r>
              <a:rPr kumimoji="1" lang="zh-CN" altLang="en-US" sz="2800" b="1" dirty="0">
                <a:solidFill>
                  <a:schemeClr val="bg1"/>
                </a:solidFill>
              </a:rPr>
              <a:t>              伤员所在的地点</a:t>
            </a:r>
            <a:endParaRPr kumimoji="1" lang="en-US" altLang="zh-CN" sz="2800" b="1" dirty="0">
              <a:solidFill>
                <a:schemeClr val="bg1"/>
              </a:solidFill>
            </a:endParaRPr>
          </a:p>
          <a:p>
            <a:pPr algn="l" eaLnBrk="1" fontAlgn="auto" hangingPunct="1">
              <a:lnSpc>
                <a:spcPct val="170000"/>
              </a:lnSpc>
              <a:spcAft>
                <a:spcPts val="0"/>
              </a:spcAft>
              <a:buFont typeface="Wingdings" pitchFamily="2" charset="2"/>
              <a:buNone/>
              <a:defRPr/>
            </a:pPr>
            <a:r>
              <a:rPr kumimoji="1" lang="zh-CN" altLang="en-US" sz="2800" b="1" dirty="0">
                <a:solidFill>
                  <a:schemeClr val="bg1"/>
                </a:solidFill>
              </a:rPr>
              <a:t>              现场联系人、电话</a:t>
            </a:r>
            <a:endParaRPr kumimoji="1" lang="en-US" altLang="zh-CN" sz="2800" b="1" dirty="0">
              <a:solidFill>
                <a:schemeClr val="bg1"/>
              </a:solidFill>
            </a:endParaRPr>
          </a:p>
          <a:p>
            <a:pPr algn="l" eaLnBrk="1" fontAlgn="auto" hangingPunct="1">
              <a:lnSpc>
                <a:spcPct val="170000"/>
              </a:lnSpc>
              <a:spcAft>
                <a:spcPts val="0"/>
              </a:spcAft>
              <a:buFont typeface="Wingdings" pitchFamily="2" charset="2"/>
              <a:buNone/>
              <a:defRPr/>
            </a:pPr>
            <a:r>
              <a:rPr kumimoji="1" lang="zh-CN" altLang="en-US" sz="2800" b="1" dirty="0">
                <a:solidFill>
                  <a:schemeClr val="bg1"/>
                </a:solidFill>
              </a:rPr>
              <a:t>              伤员的人数、</a:t>
            </a:r>
            <a:r>
              <a:rPr kumimoji="1" lang="zh-CN" altLang="en-US" sz="2900" b="1" dirty="0">
                <a:solidFill>
                  <a:schemeClr val="bg1"/>
                </a:solidFill>
              </a:rPr>
              <a:t>伤员的伤情</a:t>
            </a:r>
            <a:endParaRPr kumimoji="1" lang="en-US" altLang="zh-CN" sz="2900" b="1" dirty="0">
              <a:solidFill>
                <a:schemeClr val="bg1"/>
              </a:solidFill>
            </a:endParaRPr>
          </a:p>
          <a:p>
            <a:pPr algn="l" eaLnBrk="1" fontAlgn="auto" hangingPunct="1">
              <a:lnSpc>
                <a:spcPct val="170000"/>
              </a:lnSpc>
              <a:spcAft>
                <a:spcPts val="0"/>
              </a:spcAft>
              <a:buFont typeface="Wingdings" pitchFamily="2" charset="2"/>
              <a:buNone/>
              <a:defRPr/>
            </a:pPr>
            <a:r>
              <a:rPr kumimoji="1" lang="zh-CN" altLang="en-US" sz="2800" b="1" dirty="0">
                <a:solidFill>
                  <a:schemeClr val="bg1"/>
                </a:solidFill>
              </a:rPr>
              <a:t>              意外伤害的原因等</a:t>
            </a:r>
          </a:p>
          <a:p>
            <a:pPr algn="l" eaLnBrk="1" fontAlgn="auto" hangingPunct="1">
              <a:spcAft>
                <a:spcPts val="0"/>
              </a:spcAft>
              <a:buFont typeface="Wingdings" pitchFamily="2" charset="2"/>
              <a:buNone/>
              <a:defRPr/>
            </a:pPr>
            <a:r>
              <a:rPr kumimoji="1" lang="zh-CN" altLang="en-US" sz="2800" b="1" dirty="0">
                <a:solidFill>
                  <a:schemeClr val="bg1"/>
                </a:solidFill>
              </a:rPr>
              <a:t>        </a:t>
            </a:r>
            <a:endParaRPr kumimoji="1" lang="en-US" altLang="zh-CN" sz="2800" b="1" dirty="0">
              <a:solidFill>
                <a:schemeClr val="bg1"/>
              </a:solidFill>
            </a:endParaRPr>
          </a:p>
          <a:p>
            <a:pPr algn="l" eaLnBrk="1" fontAlgn="auto" hangingPunct="1">
              <a:spcAft>
                <a:spcPts val="0"/>
              </a:spcAft>
              <a:buFont typeface="Wingdings" pitchFamily="2" charset="2"/>
              <a:buNone/>
              <a:defRPr/>
            </a:pPr>
            <a:r>
              <a:rPr kumimoji="1" lang="zh-CN" altLang="en-US" sz="2800" b="1" dirty="0">
                <a:solidFill>
                  <a:schemeClr val="bg1"/>
                </a:solidFill>
              </a:rPr>
              <a:t>      让对方先挂电话</a:t>
            </a:r>
          </a:p>
          <a:p>
            <a:pPr eaLnBrk="1" fontAlgn="auto" hangingPunct="1">
              <a:spcAft>
                <a:spcPts val="0"/>
              </a:spcAft>
              <a:buFont typeface="Wingdings" pitchFamily="2" charset="2"/>
              <a:buNone/>
              <a:defRPr/>
            </a:pPr>
            <a:endParaRPr kumimoji="1" lang="en-US" altLang="zh-CN" sz="3000" b="1" dirty="0"/>
          </a:p>
        </p:txBody>
      </p:sp>
      <p:sp>
        <p:nvSpPr>
          <p:cNvPr id="109572" name="标题 1"/>
          <p:cNvSpPr txBox="1">
            <a:spLocks/>
          </p:cNvSpPr>
          <p:nvPr/>
        </p:nvSpPr>
        <p:spPr bwMode="auto">
          <a:xfrm>
            <a:off x="446088" y="86916"/>
            <a:ext cx="8229600" cy="857250"/>
          </a:xfrm>
          <a:prstGeom prst="rect">
            <a:avLst/>
          </a:prstGeom>
          <a:noFill/>
          <a:ln w="9525">
            <a:noFill/>
            <a:miter lim="800000"/>
            <a:headEnd/>
            <a:tailEnd/>
          </a:ln>
        </p:spPr>
        <p:txBody>
          <a:bodyPr anchor="ctr"/>
          <a:lstStyle/>
          <a:p>
            <a:r>
              <a:rPr lang="zh-CN" altLang="en-US" sz="4000" b="1">
                <a:solidFill>
                  <a:srgbClr val="000000"/>
                </a:solidFill>
                <a:latin typeface="黑体" pitchFamily="49" charset="-122"/>
                <a:ea typeface="黑体" pitchFamily="49" charset="-122"/>
              </a:rPr>
              <a:t>第六章  应急救护</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9" name="Picture 5"/>
          <p:cNvPicPr>
            <a:picLocks noChangeAspect="1" noChangeArrowheads="1"/>
          </p:cNvPicPr>
          <p:nvPr/>
        </p:nvPicPr>
        <p:blipFill>
          <a:blip r:embed="rId3" cstate="print"/>
          <a:srcRect l="8337" t="9912" r="8337" b="4956"/>
          <a:stretch>
            <a:fillRect/>
          </a:stretch>
        </p:blipFill>
        <p:spPr bwMode="auto">
          <a:xfrm>
            <a:off x="6156176" y="1723366"/>
            <a:ext cx="2665626" cy="1921460"/>
          </a:xfrm>
          <a:prstGeom prst="rect">
            <a:avLst/>
          </a:prstGeom>
          <a:noFill/>
          <a:ln w="9525">
            <a:noFill/>
            <a:miter lim="800000"/>
            <a:headEnd/>
            <a:tailEnd/>
          </a:ln>
        </p:spPr>
      </p:pic>
      <p:sp>
        <p:nvSpPr>
          <p:cNvPr id="137220" name="标题 1"/>
          <p:cNvSpPr>
            <a:spLocks noGrp="1"/>
          </p:cNvSpPr>
          <p:nvPr>
            <p:ph type="ctrTitle"/>
          </p:nvPr>
        </p:nvSpPr>
        <p:spPr>
          <a:xfrm>
            <a:off x="179512" y="-14514"/>
            <a:ext cx="7772400" cy="1102519"/>
          </a:xfrm>
        </p:spPr>
        <p:txBody>
          <a:bodyPr/>
          <a:lstStyle/>
          <a:p>
            <a:pPr eaLnBrk="1" hangingPunct="1"/>
            <a:r>
              <a:rPr lang="zh-CN" altLang="en-US" dirty="0"/>
              <a:t>第六章  应急救护</a:t>
            </a:r>
          </a:p>
        </p:txBody>
      </p:sp>
      <p:sp>
        <p:nvSpPr>
          <p:cNvPr id="70659" name="Rectangle 3"/>
          <p:cNvSpPr>
            <a:spLocks noGrp="1" noChangeArrowheads="1"/>
          </p:cNvSpPr>
          <p:nvPr>
            <p:ph type="subTitle" idx="1"/>
          </p:nvPr>
        </p:nvSpPr>
        <p:spPr>
          <a:xfrm>
            <a:off x="107504" y="987574"/>
            <a:ext cx="6696744" cy="2448272"/>
          </a:xfrm>
        </p:spPr>
        <p:txBody>
          <a:bodyPr rtlCol="0">
            <a:normAutofit fontScale="92500"/>
          </a:bodyPr>
          <a:lstStyle/>
          <a:p>
            <a:pPr eaLnBrk="1" fontAlgn="auto" hangingPunct="1">
              <a:lnSpc>
                <a:spcPct val="90000"/>
              </a:lnSpc>
              <a:spcAft>
                <a:spcPts val="0"/>
              </a:spcAft>
              <a:buFont typeface="Arial" charset="0"/>
              <a:buNone/>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三、外伤救治的四项基本技术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止血</a:t>
            </a:r>
            <a:endParaRPr lang="en-US" altLang="zh-CN" b="1" dirty="0">
              <a:solidFill>
                <a:srgbClr val="FFFF00"/>
              </a:solidFill>
              <a:effectLst>
                <a:outerShdw blurRad="38100" dist="38100" dir="2700000" algn="tl">
                  <a:srgbClr val="000000">
                    <a:alpha val="43137"/>
                  </a:srgbClr>
                </a:outerShdw>
              </a:effectLst>
            </a:endParaRPr>
          </a:p>
          <a:p>
            <a:pPr algn="l" eaLnBrk="1" fontAlgn="auto" hangingPunct="1">
              <a:lnSpc>
                <a:spcPct val="90000"/>
              </a:lnSpc>
              <a:spcAft>
                <a:spcPts val="0"/>
              </a:spcAft>
              <a:defRPr/>
            </a:pPr>
            <a:r>
              <a:rPr lang="zh-CN" altLang="en-US" sz="2400" dirty="0">
                <a:solidFill>
                  <a:schemeClr val="bg1"/>
                </a:solidFill>
              </a:rPr>
              <a:t>目的：控制出血</a:t>
            </a:r>
          </a:p>
          <a:p>
            <a:pPr algn="l" eaLnBrk="1" fontAlgn="auto" hangingPunct="1">
              <a:lnSpc>
                <a:spcPct val="90000"/>
              </a:lnSpc>
              <a:spcAft>
                <a:spcPts val="0"/>
              </a:spcAft>
              <a:defRPr/>
            </a:pPr>
            <a:r>
              <a:rPr lang="zh-CN" altLang="en-US" sz="2400" dirty="0">
                <a:solidFill>
                  <a:schemeClr val="bg1"/>
                </a:solidFill>
              </a:rPr>
              <a:t>材料：</a:t>
            </a:r>
          </a:p>
          <a:p>
            <a:pPr algn="l" eaLnBrk="1" fontAlgn="auto" hangingPunct="1">
              <a:lnSpc>
                <a:spcPct val="90000"/>
              </a:lnSpc>
              <a:spcAft>
                <a:spcPts val="0"/>
              </a:spcAft>
              <a:defRPr/>
            </a:pPr>
            <a:r>
              <a:rPr lang="zh-CN" altLang="en-US" sz="2400" dirty="0">
                <a:solidFill>
                  <a:schemeClr val="bg1"/>
                </a:solidFill>
              </a:rPr>
              <a:t>常用方法：</a:t>
            </a:r>
            <a:r>
              <a:rPr lang="zh-CN" altLang="en-US" sz="2400" dirty="0"/>
              <a:t> </a:t>
            </a:r>
            <a:r>
              <a:rPr lang="zh-CN" altLang="en-US" sz="2400" b="1" dirty="0">
                <a:solidFill>
                  <a:srgbClr val="FF0000"/>
                </a:solidFill>
              </a:rPr>
              <a:t>直接压迫止血法（最直接、快速、有效）</a:t>
            </a:r>
            <a:endParaRPr lang="en-US" altLang="zh-CN" sz="2400" b="1" dirty="0">
              <a:solidFill>
                <a:srgbClr val="FF0000"/>
              </a:solidFill>
            </a:endParaRPr>
          </a:p>
          <a:p>
            <a:pPr indent="1268413" algn="l" eaLnBrk="1" fontAlgn="auto" hangingPunct="1">
              <a:lnSpc>
                <a:spcPct val="90000"/>
              </a:lnSpc>
              <a:spcAft>
                <a:spcPts val="0"/>
              </a:spcAft>
              <a:buFont typeface="Wingdings" pitchFamily="2" charset="2"/>
              <a:buNone/>
              <a:defRPr/>
            </a:pPr>
            <a:r>
              <a:rPr lang="zh-CN" altLang="en-US" sz="2400" dirty="0"/>
              <a:t>   </a:t>
            </a:r>
            <a:r>
              <a:rPr lang="zh-CN" altLang="en-US" sz="2400" dirty="0">
                <a:solidFill>
                  <a:schemeClr val="bg1"/>
                </a:solidFill>
              </a:rPr>
              <a:t>加压包扎止血法</a:t>
            </a:r>
          </a:p>
          <a:p>
            <a:pPr indent="1268413" algn="l" eaLnBrk="1" fontAlgn="auto" hangingPunct="1">
              <a:lnSpc>
                <a:spcPct val="90000"/>
              </a:lnSpc>
              <a:spcAft>
                <a:spcPts val="0"/>
              </a:spcAft>
              <a:buFont typeface="Wingdings" pitchFamily="2" charset="2"/>
              <a:buNone/>
              <a:defRPr/>
            </a:pPr>
            <a:r>
              <a:rPr lang="zh-CN" altLang="en-US" sz="2400" dirty="0">
                <a:solidFill>
                  <a:schemeClr val="bg1"/>
                </a:solidFill>
              </a:rPr>
              <a:t>   止血带止血法</a:t>
            </a:r>
          </a:p>
        </p:txBody>
      </p:sp>
      <p:sp>
        <p:nvSpPr>
          <p:cNvPr id="137221" name="TextBox 4"/>
          <p:cNvSpPr txBox="1">
            <a:spLocks noChangeArrowheads="1"/>
          </p:cNvSpPr>
          <p:nvPr/>
        </p:nvSpPr>
        <p:spPr bwMode="auto">
          <a:xfrm>
            <a:off x="611560" y="3644826"/>
            <a:ext cx="7215187" cy="954107"/>
          </a:xfrm>
          <a:prstGeom prst="rect">
            <a:avLst/>
          </a:prstGeom>
          <a:noFill/>
          <a:ln w="9525">
            <a:noFill/>
            <a:miter lim="800000"/>
            <a:headEnd/>
            <a:tailEnd/>
          </a:ln>
        </p:spPr>
        <p:txBody>
          <a:bodyPr>
            <a:spAutoFit/>
          </a:bodyPr>
          <a:lstStyle/>
          <a:p>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快速、准确判断：</a:t>
            </a:r>
            <a:r>
              <a:rPr lang="zh-CN" altLang="en-US" sz="2800" b="1" dirty="0">
                <a:solidFill>
                  <a:srgbClr val="FF0000"/>
                </a:solidFill>
              </a:rPr>
              <a:t>出血部位、出血量、采用哪种止血方法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7221"/>
                                        </p:tgtEl>
                                        <p:attrNameLst>
                                          <p:attrName>style.visibility</p:attrName>
                                        </p:attrNameLst>
                                      </p:cBhvr>
                                      <p:to>
                                        <p:strVal val="visible"/>
                                      </p:to>
                                    </p:set>
                                    <p:animEffect transition="in" filter="box(in)">
                                      <p:cBhvr>
                                        <p:cTn id="7" dur="500"/>
                                        <p:tgtEl>
                                          <p:spTgt spid="13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矩形 5"/>
          <p:cNvSpPr>
            <a:spLocks noChangeArrowheads="1"/>
          </p:cNvSpPr>
          <p:nvPr/>
        </p:nvSpPr>
        <p:spPr bwMode="auto">
          <a:xfrm>
            <a:off x="539750" y="1006078"/>
            <a:ext cx="6364243" cy="1034129"/>
          </a:xfrm>
          <a:prstGeom prst="rect">
            <a:avLst/>
          </a:prstGeom>
          <a:noFill/>
          <a:ln>
            <a:noFill/>
          </a:ln>
          <a:extLst/>
        </p:spPr>
        <p:txBody>
          <a:bodyPr wrap="none">
            <a:spAutoFit/>
          </a:bodyPr>
          <a:lstStyle/>
          <a:p>
            <a:pPr fontAlgn="auto">
              <a:lnSpc>
                <a:spcPct val="90000"/>
              </a:lnSpc>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止血</a:t>
            </a:r>
          </a:p>
          <a:p>
            <a:pPr fontAlgn="auto">
              <a:lnSpc>
                <a:spcPct val="90000"/>
              </a:lnSpc>
              <a:spcBef>
                <a:spcPts val="0"/>
              </a:spcBef>
              <a:spcAft>
                <a:spcPts val="0"/>
              </a:spcAft>
              <a:buFont typeface="Wingdings" pitchFamily="2" charset="2"/>
              <a:buNone/>
              <a:defRPr/>
            </a:pPr>
            <a:endParaRPr lang="zh-CN" altLang="en-US" sz="3600" b="1" dirty="0">
              <a:solidFill>
                <a:srgbClr val="FFFF00"/>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38244" name="标题 1"/>
          <p:cNvSpPr>
            <a:spLocks noGrp="1"/>
          </p:cNvSpPr>
          <p:nvPr>
            <p:ph type="ctrTitle"/>
          </p:nvPr>
        </p:nvSpPr>
        <p:spPr>
          <a:xfrm>
            <a:off x="209845" y="-96441"/>
            <a:ext cx="7772400" cy="1102519"/>
          </a:xfrm>
        </p:spPr>
        <p:txBody>
          <a:bodyPr/>
          <a:lstStyle/>
          <a:p>
            <a:pPr eaLnBrk="1" hangingPunct="1"/>
            <a:r>
              <a:rPr lang="zh-CN" altLang="en-US" dirty="0"/>
              <a:t>第六章  应急救护</a:t>
            </a:r>
          </a:p>
        </p:txBody>
      </p:sp>
      <p:sp>
        <p:nvSpPr>
          <p:cNvPr id="2" name="副标题 1">
            <a:extLst>
              <a:ext uri="{FF2B5EF4-FFF2-40B4-BE49-F238E27FC236}">
                <a16:creationId xmlns:a16="http://schemas.microsoft.com/office/drawing/2014/main" id="{C8F527C2-77DD-494A-8CC8-93A585576325}"/>
              </a:ext>
            </a:extLst>
          </p:cNvPr>
          <p:cNvSpPr>
            <a:spLocks noGrp="1"/>
          </p:cNvSpPr>
          <p:nvPr>
            <p:ph type="subTitle" idx="1"/>
          </p:nvPr>
        </p:nvSpPr>
        <p:spPr/>
        <p:txBody>
          <a:bodyPr/>
          <a:lstStyle/>
          <a:p>
            <a:endParaRPr lang="zh-CN" altLang="en-US"/>
          </a:p>
        </p:txBody>
      </p:sp>
      <p:sp>
        <p:nvSpPr>
          <p:cNvPr id="138245" name="TextBox 5"/>
          <p:cNvSpPr txBox="1">
            <a:spLocks noChangeArrowheads="1"/>
          </p:cNvSpPr>
          <p:nvPr/>
        </p:nvSpPr>
        <p:spPr bwMode="auto">
          <a:xfrm>
            <a:off x="3228182" y="4137422"/>
            <a:ext cx="2665412" cy="461665"/>
          </a:xfrm>
          <a:prstGeom prst="rect">
            <a:avLst/>
          </a:prstGeom>
          <a:noFill/>
          <a:ln w="9525">
            <a:noFill/>
            <a:miter lim="800000"/>
            <a:headEnd/>
            <a:tailEnd/>
          </a:ln>
        </p:spPr>
        <p:txBody>
          <a:bodyPr>
            <a:spAutoFit/>
          </a:bodyPr>
          <a:lstStyle/>
          <a:p>
            <a:r>
              <a:rPr lang="zh-CN" altLang="en-US" sz="2400" b="1" dirty="0">
                <a:solidFill>
                  <a:schemeClr val="bg1"/>
                </a:solidFill>
                <a:latin typeface="楷体_GB2312" pitchFamily="49" charset="-122"/>
                <a:ea typeface="楷体_GB2312" pitchFamily="49" charset="-122"/>
              </a:rPr>
              <a:t>卡式止血带止血</a:t>
            </a:r>
          </a:p>
        </p:txBody>
      </p:sp>
      <p:pic>
        <p:nvPicPr>
          <p:cNvPr id="3" name="图片 2">
            <a:extLst>
              <a:ext uri="{FF2B5EF4-FFF2-40B4-BE49-F238E27FC236}">
                <a16:creationId xmlns:a16="http://schemas.microsoft.com/office/drawing/2014/main" id="{5ED80851-A2B5-4677-AB25-B08681D4CEDB}"/>
              </a:ext>
            </a:extLst>
          </p:cNvPr>
          <p:cNvPicPr>
            <a:picLocks noChangeAspect="1"/>
          </p:cNvPicPr>
          <p:nvPr/>
        </p:nvPicPr>
        <p:blipFill rotWithShape="1">
          <a:blip r:embed="rId2">
            <a:extLst>
              <a:ext uri="{28A0092B-C50C-407E-A947-70E740481C1C}">
                <a14:useLocalDpi xmlns:a14="http://schemas.microsoft.com/office/drawing/2010/main" val="0"/>
              </a:ext>
            </a:extLst>
          </a:blip>
          <a:srcRect b="13625"/>
          <a:stretch/>
        </p:blipFill>
        <p:spPr>
          <a:xfrm>
            <a:off x="1161754" y="1635646"/>
            <a:ext cx="6820491" cy="2228857"/>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矩形 3"/>
          <p:cNvSpPr>
            <a:spLocks noChangeArrowheads="1"/>
          </p:cNvSpPr>
          <p:nvPr/>
        </p:nvSpPr>
        <p:spPr bwMode="auto">
          <a:xfrm>
            <a:off x="288926" y="223838"/>
            <a:ext cx="4302781" cy="707886"/>
          </a:xfrm>
          <a:prstGeom prst="rect">
            <a:avLst/>
          </a:prstGeom>
          <a:noFill/>
          <a:ln w="9525">
            <a:noFill/>
            <a:miter lim="800000"/>
            <a:headEnd/>
            <a:tailEnd/>
          </a:ln>
        </p:spPr>
        <p:txBody>
          <a:bodyPr wrap="none">
            <a:spAutoFit/>
          </a:bodyPr>
          <a:lstStyle/>
          <a:p>
            <a:r>
              <a:rPr lang="zh-CN" altLang="en-US" sz="4000" b="1" dirty="0">
                <a:latin typeface="黑体" pitchFamily="49" charset="-122"/>
                <a:ea typeface="黑体" pitchFamily="49" charset="-122"/>
              </a:rPr>
              <a:t>第六章  应急救护</a:t>
            </a:r>
          </a:p>
        </p:txBody>
      </p:sp>
      <p:pic>
        <p:nvPicPr>
          <p:cNvPr id="139268" name="Picture 5"/>
          <p:cNvPicPr>
            <a:picLocks noChangeAspect="1" noChangeArrowheads="1"/>
          </p:cNvPicPr>
          <p:nvPr/>
        </p:nvPicPr>
        <p:blipFill>
          <a:blip r:embed="rId2"/>
          <a:srcRect/>
          <a:stretch>
            <a:fillRect/>
          </a:stretch>
        </p:blipFill>
        <p:spPr bwMode="auto">
          <a:xfrm>
            <a:off x="222250" y="881062"/>
            <a:ext cx="6681788" cy="681038"/>
          </a:xfrm>
          <a:prstGeom prst="rect">
            <a:avLst/>
          </a:prstGeom>
          <a:noFill/>
          <a:ln w="9525">
            <a:noFill/>
            <a:miter lim="800000"/>
            <a:headEnd/>
            <a:tailEnd/>
          </a:ln>
        </p:spPr>
      </p:pic>
      <p:sp>
        <p:nvSpPr>
          <p:cNvPr id="139269" name="TextBox 2"/>
          <p:cNvSpPr txBox="1">
            <a:spLocks noChangeArrowheads="1"/>
          </p:cNvSpPr>
          <p:nvPr/>
        </p:nvSpPr>
        <p:spPr bwMode="auto">
          <a:xfrm>
            <a:off x="2726057" y="4552618"/>
            <a:ext cx="2786062" cy="461665"/>
          </a:xfrm>
          <a:prstGeom prst="rect">
            <a:avLst/>
          </a:prstGeom>
          <a:noFill/>
          <a:ln w="9525">
            <a:noFill/>
            <a:miter lim="800000"/>
            <a:headEnd/>
            <a:tailEnd/>
          </a:ln>
        </p:spPr>
        <p:txBody>
          <a:bodyPr>
            <a:spAutoFit/>
          </a:bodyPr>
          <a:lstStyle/>
          <a:p>
            <a:r>
              <a:rPr lang="zh-CN" altLang="en-US" sz="2400" b="1" dirty="0">
                <a:solidFill>
                  <a:schemeClr val="bg1"/>
                </a:solidFill>
                <a:latin typeface="楷体_GB2312" pitchFamily="49" charset="-122"/>
                <a:ea typeface="楷体_GB2312" pitchFamily="49" charset="-122"/>
              </a:rPr>
              <a:t>布带止血带止血法</a:t>
            </a:r>
          </a:p>
        </p:txBody>
      </p:sp>
      <p:pic>
        <p:nvPicPr>
          <p:cNvPr id="139270" name="Picture 10" descr="F:\大学生健康教育\教学\教材2017--修订--1-6\2016--修图\布带环绕.jpg"/>
          <p:cNvPicPr>
            <a:picLocks noChangeAspect="1" noChangeArrowheads="1"/>
          </p:cNvPicPr>
          <p:nvPr/>
        </p:nvPicPr>
        <p:blipFill>
          <a:blip r:embed="rId3"/>
          <a:srcRect r="52586" b="12822"/>
          <a:stretch>
            <a:fillRect/>
          </a:stretch>
        </p:blipFill>
        <p:spPr bwMode="auto">
          <a:xfrm>
            <a:off x="857251" y="1393031"/>
            <a:ext cx="2714617" cy="1591866"/>
          </a:xfrm>
          <a:prstGeom prst="rect">
            <a:avLst/>
          </a:prstGeom>
          <a:noFill/>
          <a:ln w="9525">
            <a:noFill/>
            <a:miter lim="800000"/>
            <a:headEnd/>
            <a:tailEnd/>
          </a:ln>
        </p:spPr>
      </p:pic>
      <p:pic>
        <p:nvPicPr>
          <p:cNvPr id="139271" name="Picture 9" descr="F:\大学生健康教育\教学\教材2017--修订--1-6\2016--修图\布带止血1.jpg"/>
          <p:cNvPicPr>
            <a:picLocks noChangeAspect="1" noChangeArrowheads="1"/>
          </p:cNvPicPr>
          <p:nvPr/>
        </p:nvPicPr>
        <p:blipFill>
          <a:blip r:embed="rId4"/>
          <a:srcRect l="51215" r="774" b="59721"/>
          <a:stretch>
            <a:fillRect/>
          </a:stretch>
        </p:blipFill>
        <p:spPr bwMode="auto">
          <a:xfrm>
            <a:off x="4627315" y="1393032"/>
            <a:ext cx="2587892" cy="1583532"/>
          </a:xfrm>
          <a:prstGeom prst="rect">
            <a:avLst/>
          </a:prstGeom>
          <a:noFill/>
          <a:ln w="9525">
            <a:noFill/>
            <a:miter lim="800000"/>
            <a:headEnd/>
            <a:tailEnd/>
          </a:ln>
        </p:spPr>
      </p:pic>
      <p:pic>
        <p:nvPicPr>
          <p:cNvPr id="139272" name="Picture 2" descr="F:\大学生健康教育\教学\教材2017--修订--1-6\2016--修图\布带止血.jpg"/>
          <p:cNvPicPr>
            <a:picLocks noChangeAspect="1" noChangeArrowheads="1"/>
          </p:cNvPicPr>
          <p:nvPr/>
        </p:nvPicPr>
        <p:blipFill>
          <a:blip r:embed="rId5"/>
          <a:srcRect l="51671" b="59494"/>
          <a:stretch>
            <a:fillRect/>
          </a:stretch>
        </p:blipFill>
        <p:spPr bwMode="auto">
          <a:xfrm>
            <a:off x="857251" y="3053954"/>
            <a:ext cx="2714617" cy="1487090"/>
          </a:xfrm>
          <a:prstGeom prst="rect">
            <a:avLst/>
          </a:prstGeom>
          <a:noFill/>
          <a:ln w="9525">
            <a:noFill/>
            <a:miter lim="800000"/>
            <a:headEnd/>
            <a:tailEnd/>
          </a:ln>
        </p:spPr>
      </p:pic>
      <p:pic>
        <p:nvPicPr>
          <p:cNvPr id="139273" name="Picture 11" descr="F:\大学生健康教育\教学\教材2017--修订--1-6\2016--修图\布带止血.jpg"/>
          <p:cNvPicPr>
            <a:picLocks noChangeAspect="1" noChangeArrowheads="1"/>
          </p:cNvPicPr>
          <p:nvPr/>
        </p:nvPicPr>
        <p:blipFill>
          <a:blip r:embed="rId5"/>
          <a:srcRect l="51878" t="53613" r="476" b="6522"/>
          <a:stretch>
            <a:fillRect/>
          </a:stretch>
        </p:blipFill>
        <p:spPr bwMode="auto">
          <a:xfrm>
            <a:off x="4623091" y="3053954"/>
            <a:ext cx="2568408" cy="1525134"/>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标题 1"/>
          <p:cNvSpPr>
            <a:spLocks noGrp="1"/>
          </p:cNvSpPr>
          <p:nvPr>
            <p:ph type="ctrTitle"/>
          </p:nvPr>
        </p:nvSpPr>
        <p:spPr>
          <a:xfrm>
            <a:off x="0" y="-92546"/>
            <a:ext cx="7772400" cy="1102519"/>
          </a:xfrm>
        </p:spPr>
        <p:txBody>
          <a:bodyPr/>
          <a:lstStyle/>
          <a:p>
            <a:pPr eaLnBrk="1" hangingPunct="1"/>
            <a:r>
              <a:rPr lang="zh-CN" altLang="en-US" dirty="0"/>
              <a:t>第六章  应急救护</a:t>
            </a:r>
          </a:p>
        </p:txBody>
      </p:sp>
      <p:sp>
        <p:nvSpPr>
          <p:cNvPr id="77827" name="Rectangle 3"/>
          <p:cNvSpPr>
            <a:spLocks noGrp="1" noChangeArrowheads="1"/>
          </p:cNvSpPr>
          <p:nvPr>
            <p:ph type="subTitle" idx="1"/>
          </p:nvPr>
        </p:nvSpPr>
        <p:spPr>
          <a:xfrm>
            <a:off x="467544" y="1009972"/>
            <a:ext cx="7200800" cy="3217962"/>
          </a:xfrm>
        </p:spPr>
        <p:txBody>
          <a:bodyPr rtlCol="0">
            <a:normAutofit fontScale="85000" lnSpcReduction="20000"/>
          </a:bodyPr>
          <a:lstStyle/>
          <a:p>
            <a:pPr marL="363538" indent="-363538" algn="l" eaLnBrk="1" hangingPunct="1">
              <a:spcBef>
                <a:spcPct val="0"/>
              </a:spcBef>
              <a:buFont typeface="Arial" pitchFamily="34" charset="0"/>
              <a:buNone/>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包扎</a:t>
            </a:r>
            <a:endParaRPr lang="en-US" altLang="zh-CN" sz="32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a:p>
            <a:pPr algn="l" eaLnBrk="1" fontAlgn="auto" hangingPunct="1">
              <a:spcAft>
                <a:spcPts val="0"/>
              </a:spcAft>
              <a:defRPr/>
            </a:pPr>
            <a:r>
              <a:rPr lang="zh-CN" altLang="en-US" sz="2800" dirty="0">
                <a:solidFill>
                  <a:srgbClr val="FFFF00"/>
                </a:solidFill>
              </a:rPr>
              <a:t> </a:t>
            </a:r>
            <a:endParaRPr lang="en-US" altLang="zh-CN" sz="2800" dirty="0">
              <a:solidFill>
                <a:srgbClr val="FFFF00"/>
              </a:solidFill>
            </a:endParaRPr>
          </a:p>
          <a:p>
            <a:pPr algn="l" eaLnBrk="1" fontAlgn="auto" hangingPunct="1">
              <a:spcAft>
                <a:spcPts val="0"/>
              </a:spcAft>
              <a:defRPr/>
            </a:pPr>
            <a:r>
              <a:rPr lang="zh-CN" altLang="en-US" sz="2800" dirty="0">
                <a:solidFill>
                  <a:srgbClr val="FFFF00"/>
                </a:solidFill>
              </a:rPr>
              <a:t>     目的：</a:t>
            </a:r>
            <a:endParaRPr lang="en-US" altLang="zh-CN" sz="2800" dirty="0">
              <a:solidFill>
                <a:srgbClr val="FFFF00"/>
              </a:solidFill>
            </a:endParaRPr>
          </a:p>
          <a:p>
            <a:pPr algn="l" eaLnBrk="1" fontAlgn="auto" hangingPunct="1">
              <a:lnSpc>
                <a:spcPct val="170000"/>
              </a:lnSpc>
              <a:spcAft>
                <a:spcPts val="0"/>
              </a:spcAft>
              <a:defRPr/>
            </a:pPr>
            <a:r>
              <a:rPr lang="zh-CN" altLang="en-US" sz="2800" dirty="0">
                <a:solidFill>
                  <a:srgbClr val="FFFF00"/>
                </a:solidFill>
              </a:rPr>
              <a:t>            快速止血、保护伤口、固定辅料、防止进一 步污染、减轻疼痛等作用。</a:t>
            </a:r>
          </a:p>
          <a:p>
            <a:pPr algn="l" eaLnBrk="1" fontAlgn="auto" hangingPunct="1">
              <a:spcAft>
                <a:spcPts val="0"/>
              </a:spcAft>
              <a:defRPr/>
            </a:pPr>
            <a:r>
              <a:rPr lang="zh-CN" altLang="en-US" sz="2800" dirty="0">
                <a:solidFill>
                  <a:srgbClr val="FFFF00"/>
                </a:solidFill>
              </a:rPr>
              <a:t> </a:t>
            </a:r>
            <a:endParaRPr lang="en-US" altLang="zh-CN" sz="2800" dirty="0">
              <a:solidFill>
                <a:srgbClr val="FFFF00"/>
              </a:solidFill>
            </a:endParaRPr>
          </a:p>
          <a:p>
            <a:pPr algn="l" eaLnBrk="1" fontAlgn="auto" hangingPunct="1">
              <a:spcAft>
                <a:spcPts val="0"/>
              </a:spcAft>
              <a:defRPr/>
            </a:pPr>
            <a:r>
              <a:rPr lang="en-US" altLang="zh-CN" sz="2800" dirty="0">
                <a:solidFill>
                  <a:srgbClr val="FFFF00"/>
                </a:solidFill>
              </a:rPr>
              <a:t>     </a:t>
            </a:r>
            <a:endParaRPr lang="zh-CN" altLang="en-US" sz="2800" dirty="0">
              <a:solidFill>
                <a:srgbClr val="FFFF00"/>
              </a:solidFill>
            </a:endParaRPr>
          </a:p>
        </p:txBody>
      </p:sp>
    </p:spTree>
    <p:extLst>
      <p:ext uri="{BB962C8B-B14F-4D97-AF65-F5344CB8AC3E}">
        <p14:creationId xmlns:p14="http://schemas.microsoft.com/office/powerpoint/2010/main" val="25801334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矩形 5"/>
          <p:cNvSpPr>
            <a:spLocks noChangeArrowheads="1"/>
          </p:cNvSpPr>
          <p:nvPr/>
        </p:nvSpPr>
        <p:spPr bwMode="auto">
          <a:xfrm>
            <a:off x="446088" y="864434"/>
            <a:ext cx="6364243" cy="535531"/>
          </a:xfrm>
          <a:prstGeom prst="rect">
            <a:avLst/>
          </a:prstGeom>
          <a:noFill/>
          <a:ln>
            <a:noFill/>
          </a:ln>
          <a:extLst/>
        </p:spPr>
        <p:txBody>
          <a:bodyPr wrap="none">
            <a:spAutoFit/>
          </a:bodyPr>
          <a:lstStyle/>
          <a:p>
            <a:pPr fontAlgn="auto">
              <a:lnSpc>
                <a:spcPct val="90000"/>
              </a:lnSpc>
              <a:spcBef>
                <a:spcPts val="0"/>
              </a:spcBef>
              <a:spcAft>
                <a:spcPts val="0"/>
              </a:spcAft>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rPr>
              <a:t>包扎</a:t>
            </a:r>
            <a:endParaRPr lang="zh-CN" altLang="en-US" sz="3600" b="1" dirty="0">
              <a:solidFill>
                <a:srgbClr val="FFFF00"/>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38244" name="标题 1"/>
          <p:cNvSpPr>
            <a:spLocks noGrp="1"/>
          </p:cNvSpPr>
          <p:nvPr>
            <p:ph type="ctrTitle"/>
          </p:nvPr>
        </p:nvSpPr>
        <p:spPr>
          <a:xfrm>
            <a:off x="251520" y="-146919"/>
            <a:ext cx="7772400" cy="1102519"/>
          </a:xfrm>
        </p:spPr>
        <p:txBody>
          <a:bodyPr/>
          <a:lstStyle/>
          <a:p>
            <a:pPr eaLnBrk="1" hangingPunct="1"/>
            <a:r>
              <a:rPr lang="zh-CN" altLang="en-US" dirty="0"/>
              <a:t>第六章  应急救护</a:t>
            </a:r>
          </a:p>
        </p:txBody>
      </p:sp>
      <p:sp>
        <p:nvSpPr>
          <p:cNvPr id="2" name="副标题 1">
            <a:extLst>
              <a:ext uri="{FF2B5EF4-FFF2-40B4-BE49-F238E27FC236}">
                <a16:creationId xmlns:a16="http://schemas.microsoft.com/office/drawing/2014/main" id="{30BBB2E5-A7FC-451B-A40E-5EA9E4072214}"/>
              </a:ext>
            </a:extLst>
          </p:cNvPr>
          <p:cNvSpPr>
            <a:spLocks noGrp="1"/>
          </p:cNvSpPr>
          <p:nvPr>
            <p:ph type="subTitle" idx="1"/>
          </p:nvPr>
        </p:nvSpPr>
        <p:spPr/>
        <p:txBody>
          <a:bodyPr/>
          <a:lstStyle/>
          <a:p>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b="4682"/>
          <a:stretch/>
        </p:blipFill>
        <p:spPr>
          <a:xfrm>
            <a:off x="706344" y="1404987"/>
            <a:ext cx="3416321" cy="2833588"/>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3940"/>
          <a:stretch/>
        </p:blipFill>
        <p:spPr>
          <a:xfrm>
            <a:off x="4766447" y="1391733"/>
            <a:ext cx="2762906" cy="2980218"/>
          </a:xfrm>
          <a:prstGeom prst="rect">
            <a:avLst/>
          </a:prstGeom>
        </p:spPr>
      </p:pic>
      <p:sp>
        <p:nvSpPr>
          <p:cNvPr id="138245" name="TextBox 5"/>
          <p:cNvSpPr txBox="1">
            <a:spLocks noChangeArrowheads="1"/>
          </p:cNvSpPr>
          <p:nvPr/>
        </p:nvSpPr>
        <p:spPr bwMode="auto">
          <a:xfrm>
            <a:off x="5220072" y="4458842"/>
            <a:ext cx="2177205" cy="461665"/>
          </a:xfrm>
          <a:prstGeom prst="rect">
            <a:avLst/>
          </a:prstGeom>
          <a:noFill/>
          <a:ln w="9525">
            <a:noFill/>
            <a:miter lim="800000"/>
            <a:headEnd/>
            <a:tailEnd/>
          </a:ln>
        </p:spPr>
        <p:txBody>
          <a:bodyPr wrap="square">
            <a:spAutoFit/>
          </a:bodyPr>
          <a:lstStyle/>
          <a:p>
            <a:r>
              <a:rPr lang="zh-CN" altLang="en-US" sz="2400" b="1" dirty="0">
                <a:solidFill>
                  <a:schemeClr val="bg1"/>
                </a:solidFill>
                <a:latin typeface="楷体_GB2312" pitchFamily="49" charset="-122"/>
                <a:ea typeface="楷体_GB2312" pitchFamily="49" charset="-122"/>
              </a:rPr>
              <a:t>头顶帽式包扎</a:t>
            </a:r>
          </a:p>
        </p:txBody>
      </p:sp>
      <p:sp>
        <p:nvSpPr>
          <p:cNvPr id="9" name="TextBox 5"/>
          <p:cNvSpPr txBox="1">
            <a:spLocks noChangeArrowheads="1"/>
          </p:cNvSpPr>
          <p:nvPr/>
        </p:nvSpPr>
        <p:spPr bwMode="auto">
          <a:xfrm>
            <a:off x="1619672" y="4457232"/>
            <a:ext cx="1546421" cy="461665"/>
          </a:xfrm>
          <a:prstGeom prst="rect">
            <a:avLst/>
          </a:prstGeom>
          <a:noFill/>
          <a:ln w="9525">
            <a:noFill/>
            <a:miter lim="800000"/>
            <a:headEnd/>
            <a:tailEnd/>
          </a:ln>
        </p:spPr>
        <p:txBody>
          <a:bodyPr wrap="square">
            <a:spAutoFit/>
          </a:bodyPr>
          <a:lstStyle/>
          <a:p>
            <a:r>
              <a:rPr lang="zh-CN" altLang="en-US" sz="2400" b="1" dirty="0">
                <a:solidFill>
                  <a:schemeClr val="bg1"/>
                </a:solidFill>
                <a:latin typeface="楷体_GB2312" pitchFamily="49" charset="-122"/>
                <a:ea typeface="楷体_GB2312" pitchFamily="49" charset="-122"/>
              </a:rPr>
              <a:t>环形包扎</a:t>
            </a:r>
          </a:p>
        </p:txBody>
      </p:sp>
    </p:spTree>
    <p:extLst>
      <p:ext uri="{BB962C8B-B14F-4D97-AF65-F5344CB8AC3E}">
        <p14:creationId xmlns:p14="http://schemas.microsoft.com/office/powerpoint/2010/main" val="256691887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标题 1"/>
          <p:cNvSpPr>
            <a:spLocks noGrp="1"/>
          </p:cNvSpPr>
          <p:nvPr>
            <p:ph type="ctrTitle"/>
          </p:nvPr>
        </p:nvSpPr>
        <p:spPr>
          <a:xfrm>
            <a:off x="0" y="-92546"/>
            <a:ext cx="7772400" cy="1102519"/>
          </a:xfrm>
        </p:spPr>
        <p:txBody>
          <a:bodyPr/>
          <a:lstStyle/>
          <a:p>
            <a:pPr eaLnBrk="1" hangingPunct="1"/>
            <a:r>
              <a:rPr lang="zh-CN" altLang="en-US" dirty="0"/>
              <a:t>第六章  应急救护</a:t>
            </a:r>
          </a:p>
        </p:txBody>
      </p:sp>
      <p:sp>
        <p:nvSpPr>
          <p:cNvPr id="77827" name="Rectangle 3"/>
          <p:cNvSpPr>
            <a:spLocks noGrp="1" noChangeArrowheads="1"/>
          </p:cNvSpPr>
          <p:nvPr>
            <p:ph type="subTitle" idx="1"/>
          </p:nvPr>
        </p:nvSpPr>
        <p:spPr>
          <a:xfrm>
            <a:off x="541778" y="915566"/>
            <a:ext cx="5688632" cy="2088232"/>
          </a:xfrm>
        </p:spPr>
        <p:txBody>
          <a:bodyPr rtlCol="0">
            <a:normAutofit fontScale="77500" lnSpcReduction="20000"/>
          </a:bodyPr>
          <a:lstStyle/>
          <a:p>
            <a:pPr marL="363538" indent="-363538" eaLnBrk="1" hangingPunct="1">
              <a:spcBef>
                <a:spcPct val="0"/>
              </a:spcBef>
              <a:buFont typeface="Arial" pitchFamily="34" charset="0"/>
              <a:buNone/>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固定</a:t>
            </a:r>
            <a:endParaRPr lang="en-US" altLang="zh-CN" sz="32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a:p>
            <a:pPr algn="l" eaLnBrk="1" fontAlgn="auto" hangingPunct="1">
              <a:spcAft>
                <a:spcPts val="0"/>
              </a:spcAft>
              <a:defRPr/>
            </a:pPr>
            <a:r>
              <a:rPr lang="zh-CN" altLang="en-US" sz="2800" dirty="0">
                <a:solidFill>
                  <a:srgbClr val="FFFF00"/>
                </a:solidFill>
              </a:rPr>
              <a:t> </a:t>
            </a:r>
            <a:endParaRPr lang="en-US" altLang="zh-CN" sz="2800" dirty="0">
              <a:solidFill>
                <a:srgbClr val="FFFF00"/>
              </a:solidFill>
            </a:endParaRPr>
          </a:p>
          <a:p>
            <a:pPr algn="l" eaLnBrk="1" fontAlgn="auto" hangingPunct="1">
              <a:spcAft>
                <a:spcPts val="0"/>
              </a:spcAft>
              <a:defRPr/>
            </a:pPr>
            <a:r>
              <a:rPr lang="zh-CN" altLang="en-US" sz="2800" dirty="0">
                <a:solidFill>
                  <a:srgbClr val="FFFF00"/>
                </a:solidFill>
              </a:rPr>
              <a:t> 目的：减轻疼痛，减少出血，利于搬运等。</a:t>
            </a:r>
          </a:p>
          <a:p>
            <a:pPr algn="l" eaLnBrk="1" fontAlgn="auto" hangingPunct="1">
              <a:spcAft>
                <a:spcPts val="0"/>
              </a:spcAft>
              <a:defRPr/>
            </a:pPr>
            <a:r>
              <a:rPr lang="zh-CN" altLang="en-US" sz="2800" dirty="0">
                <a:solidFill>
                  <a:srgbClr val="FFFF00"/>
                </a:solidFill>
              </a:rPr>
              <a:t> </a:t>
            </a:r>
            <a:endParaRPr lang="en-US" altLang="zh-CN" sz="2800" dirty="0">
              <a:solidFill>
                <a:srgbClr val="FFFF00"/>
              </a:solidFill>
            </a:endParaRPr>
          </a:p>
          <a:p>
            <a:pPr algn="l" eaLnBrk="1" fontAlgn="auto" hangingPunct="1">
              <a:spcAft>
                <a:spcPts val="0"/>
              </a:spcAft>
              <a:defRPr/>
            </a:pPr>
            <a:r>
              <a:rPr lang="en-US" altLang="zh-CN" sz="2800" dirty="0">
                <a:solidFill>
                  <a:srgbClr val="FFFF00"/>
                </a:solidFill>
              </a:rPr>
              <a:t> </a:t>
            </a:r>
            <a:r>
              <a:rPr lang="zh-CN" altLang="en-US" sz="2800" dirty="0">
                <a:solidFill>
                  <a:srgbClr val="FFFF00"/>
                </a:solidFill>
              </a:rPr>
              <a:t>材料</a:t>
            </a:r>
            <a:endParaRPr lang="en-US" altLang="zh-CN" sz="2800" dirty="0">
              <a:solidFill>
                <a:srgbClr val="FFFF00"/>
              </a:solidFill>
            </a:endParaRPr>
          </a:p>
          <a:p>
            <a:pPr algn="l" eaLnBrk="1" fontAlgn="auto" hangingPunct="1">
              <a:spcAft>
                <a:spcPts val="0"/>
              </a:spcAft>
              <a:defRPr/>
            </a:pPr>
            <a:r>
              <a:rPr lang="zh-CN" altLang="en-US" sz="2800" dirty="0">
                <a:solidFill>
                  <a:srgbClr val="FFFF00"/>
                </a:solidFill>
              </a:rPr>
              <a:t> 方法</a:t>
            </a:r>
          </a:p>
        </p:txBody>
      </p:sp>
      <p:pic>
        <p:nvPicPr>
          <p:cNvPr id="140291" name="Picture 4" descr="固定材料"/>
          <p:cNvPicPr>
            <a:picLocks noChangeAspect="1" noChangeArrowheads="1"/>
          </p:cNvPicPr>
          <p:nvPr/>
        </p:nvPicPr>
        <p:blipFill>
          <a:blip r:embed="rId2"/>
          <a:srcRect/>
          <a:stretch>
            <a:fillRect/>
          </a:stretch>
        </p:blipFill>
        <p:spPr bwMode="auto">
          <a:xfrm>
            <a:off x="2987824" y="2427734"/>
            <a:ext cx="3242586" cy="2088232"/>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3766E7-63FF-4CDE-B839-2A3886BA5398}"/>
              </a:ext>
            </a:extLst>
          </p:cNvPr>
          <p:cNvSpPr>
            <a:spLocks noGrp="1"/>
          </p:cNvSpPr>
          <p:nvPr>
            <p:ph type="ctrTitle"/>
          </p:nvPr>
        </p:nvSpPr>
        <p:spPr/>
        <p:txBody>
          <a:bodyPr/>
          <a:lstStyle/>
          <a:p>
            <a:endParaRPr lang="zh-CN" altLang="en-US"/>
          </a:p>
        </p:txBody>
      </p:sp>
      <p:sp>
        <p:nvSpPr>
          <p:cNvPr id="4" name="副标题 3">
            <a:extLst>
              <a:ext uri="{FF2B5EF4-FFF2-40B4-BE49-F238E27FC236}">
                <a16:creationId xmlns:a16="http://schemas.microsoft.com/office/drawing/2014/main" id="{72013D31-51D6-403E-BE6E-3BB6180AF410}"/>
              </a:ext>
            </a:extLst>
          </p:cNvPr>
          <p:cNvSpPr>
            <a:spLocks noGrp="1"/>
          </p:cNvSpPr>
          <p:nvPr>
            <p:ph type="subTitle" idx="1"/>
          </p:nvPr>
        </p:nvSpPr>
        <p:spPr/>
        <p:txBody>
          <a:bodyPr/>
          <a:lstStyle/>
          <a:p>
            <a:endParaRPr lang="zh-CN" altLang="en-US"/>
          </a:p>
        </p:txBody>
      </p:sp>
      <p:sp>
        <p:nvSpPr>
          <p:cNvPr id="141315" name="矩形 3"/>
          <p:cNvSpPr>
            <a:spLocks noChangeArrowheads="1"/>
          </p:cNvSpPr>
          <p:nvPr/>
        </p:nvSpPr>
        <p:spPr bwMode="auto">
          <a:xfrm>
            <a:off x="288926" y="223838"/>
            <a:ext cx="4302781" cy="707886"/>
          </a:xfrm>
          <a:prstGeom prst="rect">
            <a:avLst/>
          </a:prstGeom>
          <a:noFill/>
          <a:ln w="9525">
            <a:noFill/>
            <a:miter lim="800000"/>
            <a:headEnd/>
            <a:tailEnd/>
          </a:ln>
        </p:spPr>
        <p:txBody>
          <a:bodyPr wrap="none">
            <a:spAutoFit/>
          </a:bodyPr>
          <a:lstStyle/>
          <a:p>
            <a:r>
              <a:rPr lang="zh-CN" altLang="en-US" sz="4000" b="1" dirty="0">
                <a:latin typeface="黑体" pitchFamily="49" charset="-122"/>
                <a:ea typeface="黑体" pitchFamily="49" charset="-122"/>
              </a:rPr>
              <a:t>第六章  应急救护</a:t>
            </a:r>
          </a:p>
        </p:txBody>
      </p:sp>
      <p:pic>
        <p:nvPicPr>
          <p:cNvPr id="141316" name="Picture 2"/>
          <p:cNvPicPr>
            <a:picLocks noChangeAspect="1" noChangeArrowheads="1"/>
          </p:cNvPicPr>
          <p:nvPr/>
        </p:nvPicPr>
        <p:blipFill>
          <a:blip r:embed="rId2"/>
          <a:srcRect/>
          <a:stretch>
            <a:fillRect/>
          </a:stretch>
        </p:blipFill>
        <p:spPr bwMode="auto">
          <a:xfrm>
            <a:off x="192089" y="1059656"/>
            <a:ext cx="6681787" cy="681038"/>
          </a:xfrm>
          <a:prstGeom prst="rect">
            <a:avLst/>
          </a:prstGeom>
          <a:noFill/>
          <a:ln w="9525">
            <a:noFill/>
            <a:miter lim="800000"/>
            <a:headEnd/>
            <a:tailEnd/>
          </a:ln>
        </p:spPr>
      </p:pic>
      <p:sp>
        <p:nvSpPr>
          <p:cNvPr id="141317" name="TextBox 4"/>
          <p:cNvSpPr txBox="1">
            <a:spLocks noChangeArrowheads="1"/>
          </p:cNvSpPr>
          <p:nvPr/>
        </p:nvSpPr>
        <p:spPr bwMode="auto">
          <a:xfrm>
            <a:off x="3429000" y="4179094"/>
            <a:ext cx="3024188" cy="461665"/>
          </a:xfrm>
          <a:prstGeom prst="rect">
            <a:avLst/>
          </a:prstGeom>
          <a:noFill/>
          <a:ln w="9525">
            <a:noFill/>
            <a:miter lim="800000"/>
            <a:headEnd/>
            <a:tailEnd/>
          </a:ln>
        </p:spPr>
        <p:txBody>
          <a:bodyPr>
            <a:spAutoFit/>
          </a:bodyPr>
          <a:lstStyle/>
          <a:p>
            <a:r>
              <a:rPr lang="zh-CN" altLang="en-US" sz="2400" b="1">
                <a:solidFill>
                  <a:schemeClr val="bg1"/>
                </a:solidFill>
                <a:latin typeface="楷体_GB2312" pitchFamily="49" charset="-122"/>
                <a:ea typeface="楷体_GB2312" pitchFamily="49" charset="-122"/>
              </a:rPr>
              <a:t>小腿有夹板固定</a:t>
            </a:r>
          </a:p>
        </p:txBody>
      </p:sp>
      <p:pic>
        <p:nvPicPr>
          <p:cNvPr id="141318" name="Picture 7" descr="F:\大学生健康教育\教学\教材2017--修订--1-6\2016--修图\小腿有夹板.jpg"/>
          <p:cNvPicPr>
            <a:picLocks noChangeAspect="1" noChangeArrowheads="1"/>
          </p:cNvPicPr>
          <p:nvPr/>
        </p:nvPicPr>
        <p:blipFill>
          <a:blip r:embed="rId3"/>
          <a:srcRect l="1563" t="1929" r="1563" b="16559"/>
          <a:stretch>
            <a:fillRect/>
          </a:stretch>
        </p:blipFill>
        <p:spPr bwMode="auto">
          <a:xfrm>
            <a:off x="1071538" y="1643056"/>
            <a:ext cx="7215209" cy="2257427"/>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标题 1"/>
          <p:cNvSpPr>
            <a:spLocks noGrp="1"/>
          </p:cNvSpPr>
          <p:nvPr>
            <p:ph type="ctrTitle"/>
          </p:nvPr>
        </p:nvSpPr>
        <p:spPr>
          <a:xfrm>
            <a:off x="2" y="31817"/>
            <a:ext cx="7772400" cy="1102519"/>
          </a:xfrm>
        </p:spPr>
        <p:txBody>
          <a:bodyPr/>
          <a:lstStyle/>
          <a:p>
            <a:pPr eaLnBrk="1" hangingPunct="1"/>
            <a:r>
              <a:rPr lang="zh-CN" altLang="en-US" dirty="0"/>
              <a:t>第六章  应急救护</a:t>
            </a:r>
          </a:p>
        </p:txBody>
      </p:sp>
      <p:sp>
        <p:nvSpPr>
          <p:cNvPr id="78851" name="Rectangle 3"/>
          <p:cNvSpPr>
            <a:spLocks noGrp="1" noChangeArrowheads="1"/>
          </p:cNvSpPr>
          <p:nvPr>
            <p:ph type="subTitle" idx="1"/>
          </p:nvPr>
        </p:nvSpPr>
        <p:spPr>
          <a:xfrm>
            <a:off x="611560" y="1057268"/>
            <a:ext cx="5968753" cy="1874521"/>
          </a:xfrm>
        </p:spPr>
        <p:txBody>
          <a:bodyPr rtlCol="0">
            <a:normAutofit fontScale="77500" lnSpcReduction="20000"/>
          </a:bodyPr>
          <a:lstStyle/>
          <a:p>
            <a:pPr marL="363538" indent="-363538" algn="l" eaLnBrk="1" hangingPunct="1">
              <a:spcBef>
                <a:spcPct val="0"/>
              </a:spcBef>
              <a:buFont typeface="Arial" pitchFamily="34" charset="0"/>
              <a:buNone/>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搬运</a:t>
            </a:r>
            <a:endParaRPr lang="en-US" altLang="zh-CN" sz="32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a:p>
            <a:pPr algn="l" eaLnBrk="1" fontAlgn="auto" hangingPunct="1">
              <a:spcAft>
                <a:spcPts val="0"/>
              </a:spcAft>
              <a:defRPr/>
            </a:pPr>
            <a:endParaRPr lang="en-US" altLang="zh-CN" sz="2800" dirty="0">
              <a:solidFill>
                <a:srgbClr val="FFFF00"/>
              </a:solidFill>
            </a:endParaRPr>
          </a:p>
          <a:p>
            <a:pPr algn="l" eaLnBrk="1" fontAlgn="auto" hangingPunct="1">
              <a:spcAft>
                <a:spcPts val="0"/>
              </a:spcAft>
              <a:defRPr/>
            </a:pPr>
            <a:r>
              <a:rPr lang="zh-CN" altLang="en-US" sz="2800" dirty="0">
                <a:solidFill>
                  <a:srgbClr val="FFFF00"/>
                </a:solidFill>
              </a:rPr>
              <a:t>目的</a:t>
            </a:r>
            <a:endParaRPr lang="en-US" altLang="zh-CN" sz="2800" dirty="0">
              <a:solidFill>
                <a:srgbClr val="FFFF00"/>
              </a:solidFill>
            </a:endParaRPr>
          </a:p>
          <a:p>
            <a:pPr algn="l" eaLnBrk="1" fontAlgn="auto" hangingPunct="1">
              <a:spcAft>
                <a:spcPts val="0"/>
              </a:spcAft>
              <a:defRPr/>
            </a:pPr>
            <a:r>
              <a:rPr lang="zh-CN" altLang="en-US" sz="2800" dirty="0">
                <a:solidFill>
                  <a:srgbClr val="FFFF00"/>
                </a:solidFill>
              </a:rPr>
              <a:t>材料</a:t>
            </a:r>
          </a:p>
          <a:p>
            <a:pPr algn="l" eaLnBrk="1" fontAlgn="auto" hangingPunct="1">
              <a:spcAft>
                <a:spcPts val="0"/>
              </a:spcAft>
              <a:defRPr/>
            </a:pPr>
            <a:r>
              <a:rPr lang="zh-CN" altLang="en-US" sz="2800" dirty="0">
                <a:solidFill>
                  <a:srgbClr val="FFFF00"/>
                </a:solidFill>
              </a:rPr>
              <a:t>方法</a:t>
            </a:r>
          </a:p>
        </p:txBody>
      </p:sp>
      <p:pic>
        <p:nvPicPr>
          <p:cNvPr id="142339" name="Picture 5"/>
          <p:cNvPicPr>
            <a:picLocks noChangeAspect="1" noChangeArrowheads="1"/>
          </p:cNvPicPr>
          <p:nvPr/>
        </p:nvPicPr>
        <p:blipFill>
          <a:blip r:embed="rId2" cstate="print"/>
          <a:srcRect t="1772" b="1772"/>
          <a:stretch>
            <a:fillRect/>
          </a:stretch>
        </p:blipFill>
        <p:spPr bwMode="auto">
          <a:xfrm>
            <a:off x="3786182" y="1714494"/>
            <a:ext cx="3097213" cy="3071834"/>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653874-DC41-4F91-9E5D-2F22564CF13E}"/>
              </a:ext>
            </a:extLst>
          </p:cNvPr>
          <p:cNvPicPr>
            <a:picLocks noChangeAspect="1"/>
          </p:cNvPicPr>
          <p:nvPr/>
        </p:nvPicPr>
        <p:blipFill>
          <a:blip r:embed="rId2"/>
          <a:stretch>
            <a:fillRect/>
          </a:stretch>
        </p:blipFill>
        <p:spPr>
          <a:xfrm>
            <a:off x="5917935" y="1267227"/>
            <a:ext cx="1625072" cy="2787774"/>
          </a:xfrm>
          <a:prstGeom prst="rect">
            <a:avLst/>
          </a:prstGeom>
        </p:spPr>
      </p:pic>
      <p:sp>
        <p:nvSpPr>
          <p:cNvPr id="2" name="内容占位符 1">
            <a:extLst>
              <a:ext uri="{FF2B5EF4-FFF2-40B4-BE49-F238E27FC236}">
                <a16:creationId xmlns:a16="http://schemas.microsoft.com/office/drawing/2014/main" id="{860B668C-8CD1-4756-B589-6B07F322B3FF}"/>
              </a:ext>
            </a:extLst>
          </p:cNvPr>
          <p:cNvSpPr>
            <a:spLocks noGrp="1"/>
          </p:cNvSpPr>
          <p:nvPr>
            <p:ph type="subTitle" idx="1"/>
          </p:nvPr>
        </p:nvSpPr>
        <p:spPr>
          <a:xfrm>
            <a:off x="368576" y="1282412"/>
            <a:ext cx="2609283" cy="3521586"/>
          </a:xfrm>
        </p:spPr>
        <p:txBody>
          <a:bodyPr/>
          <a:lstStyle/>
          <a:p>
            <a:r>
              <a:rPr lang="zh-CN" altLang="en-US" sz="2400" dirty="0">
                <a:solidFill>
                  <a:schemeClr val="bg1"/>
                </a:solidFill>
              </a:rPr>
              <a:t>需要学吗？</a:t>
            </a:r>
            <a:endParaRPr lang="en-US" altLang="zh-CN" sz="2400" dirty="0">
              <a:solidFill>
                <a:schemeClr val="bg1"/>
              </a:solidFill>
            </a:endParaRPr>
          </a:p>
          <a:p>
            <a:endParaRPr lang="en-US" altLang="zh-CN" sz="3200" dirty="0">
              <a:solidFill>
                <a:schemeClr val="bg1"/>
              </a:solidFill>
            </a:endParaRPr>
          </a:p>
          <a:p>
            <a:r>
              <a:rPr lang="zh-CN" altLang="en-US" sz="2400" dirty="0">
                <a:solidFill>
                  <a:schemeClr val="bg1"/>
                </a:solidFill>
              </a:rPr>
              <a:t>学什么？</a:t>
            </a:r>
            <a:endParaRPr lang="en-US" altLang="zh-CN" sz="2400" dirty="0">
              <a:solidFill>
                <a:schemeClr val="bg1"/>
              </a:solidFill>
            </a:endParaRPr>
          </a:p>
          <a:p>
            <a:endParaRPr lang="en-US" altLang="zh-CN" sz="3200" dirty="0">
              <a:solidFill>
                <a:schemeClr val="bg1"/>
              </a:solidFill>
            </a:endParaRPr>
          </a:p>
          <a:p>
            <a:r>
              <a:rPr lang="zh-CN" altLang="en-US" sz="2400" dirty="0">
                <a:solidFill>
                  <a:schemeClr val="bg1"/>
                </a:solidFill>
              </a:rPr>
              <a:t>怎么学？</a:t>
            </a:r>
          </a:p>
        </p:txBody>
      </p:sp>
      <p:sp>
        <p:nvSpPr>
          <p:cNvPr id="3" name="页脚占位符 2">
            <a:extLst>
              <a:ext uri="{FF2B5EF4-FFF2-40B4-BE49-F238E27FC236}">
                <a16:creationId xmlns:a16="http://schemas.microsoft.com/office/drawing/2014/main" id="{2D39E366-0D94-48FC-890A-08E0AE302DB3}"/>
              </a:ext>
            </a:extLst>
          </p:cNvPr>
          <p:cNvSpPr>
            <a:spLocks noGrp="1"/>
          </p:cNvSpPr>
          <p:nvPr>
            <p:ph type="ftr" sz="quarter" idx="11"/>
          </p:nvPr>
        </p:nvSpPr>
        <p:spPr/>
        <p:txBody>
          <a:bodyPr/>
          <a:lstStyle/>
          <a:p>
            <a:pPr>
              <a:defRPr/>
            </a:pPr>
            <a:endParaRPr lang="zh-CN" altLang="en-US"/>
          </a:p>
        </p:txBody>
      </p:sp>
      <p:sp>
        <p:nvSpPr>
          <p:cNvPr id="4" name="标题 1">
            <a:extLst>
              <a:ext uri="{FF2B5EF4-FFF2-40B4-BE49-F238E27FC236}">
                <a16:creationId xmlns:a16="http://schemas.microsoft.com/office/drawing/2014/main" id="{41850F98-65FC-4F11-ADAE-57F854E12A15}"/>
              </a:ext>
            </a:extLst>
          </p:cNvPr>
          <p:cNvSpPr txBox="1">
            <a:spLocks/>
          </p:cNvSpPr>
          <p:nvPr/>
        </p:nvSpPr>
        <p:spPr bwMode="auto">
          <a:xfrm>
            <a:off x="446894" y="87474"/>
            <a:ext cx="8229601" cy="857250"/>
          </a:xfrm>
          <a:prstGeom prst="rect">
            <a:avLst/>
          </a:prstGeom>
          <a:noFill/>
          <a:ln w="9525">
            <a:noFill/>
            <a:miter lim="800000"/>
            <a:headEnd/>
            <a:tailEnd/>
          </a:ln>
        </p:spPr>
        <p:txBody>
          <a:bodyPr anchor="ctr"/>
          <a:lstStyle>
            <a:lvl1pPr algn="ctr" rtl="0" eaLnBrk="0" fontAlgn="base" hangingPunct="0">
              <a:spcBef>
                <a:spcPct val="0"/>
              </a:spcBef>
              <a:spcAft>
                <a:spcPct val="0"/>
              </a:spcAft>
              <a:defRPr sz="4300" b="1" kern="1200">
                <a:solidFill>
                  <a:schemeClr val="tx1"/>
                </a:solidFill>
                <a:latin typeface="黑体" pitchFamily="49" charset="-122"/>
                <a:ea typeface="黑体" pitchFamily="49" charset="-122"/>
                <a:cs typeface="+mj-cs"/>
              </a:defRPr>
            </a:lvl1pPr>
            <a:lvl2pPr algn="ctr" rtl="0" eaLnBrk="0" fontAlgn="base" hangingPunct="0">
              <a:spcBef>
                <a:spcPct val="0"/>
              </a:spcBef>
              <a:spcAft>
                <a:spcPct val="0"/>
              </a:spcAft>
              <a:defRPr sz="4300" b="1">
                <a:solidFill>
                  <a:schemeClr val="tx1"/>
                </a:solidFill>
                <a:latin typeface="黑体" pitchFamily="49" charset="-122"/>
                <a:ea typeface="黑体" pitchFamily="49" charset="-122"/>
              </a:defRPr>
            </a:lvl2pPr>
            <a:lvl3pPr algn="ctr" rtl="0" eaLnBrk="0" fontAlgn="base" hangingPunct="0">
              <a:spcBef>
                <a:spcPct val="0"/>
              </a:spcBef>
              <a:spcAft>
                <a:spcPct val="0"/>
              </a:spcAft>
              <a:defRPr sz="4300" b="1">
                <a:solidFill>
                  <a:schemeClr val="tx1"/>
                </a:solidFill>
                <a:latin typeface="黑体" pitchFamily="49" charset="-122"/>
                <a:ea typeface="黑体" pitchFamily="49" charset="-122"/>
              </a:defRPr>
            </a:lvl3pPr>
            <a:lvl4pPr algn="ctr" rtl="0" eaLnBrk="0" fontAlgn="base" hangingPunct="0">
              <a:spcBef>
                <a:spcPct val="0"/>
              </a:spcBef>
              <a:spcAft>
                <a:spcPct val="0"/>
              </a:spcAft>
              <a:defRPr sz="4300" b="1">
                <a:solidFill>
                  <a:schemeClr val="tx1"/>
                </a:solidFill>
                <a:latin typeface="黑体" pitchFamily="49" charset="-122"/>
                <a:ea typeface="黑体" pitchFamily="49" charset="-122"/>
              </a:defRPr>
            </a:lvl4pPr>
            <a:lvl5pPr algn="ctr" rtl="0" eaLnBrk="0" fontAlgn="base" hangingPunct="0">
              <a:spcBef>
                <a:spcPct val="0"/>
              </a:spcBef>
              <a:spcAft>
                <a:spcPct val="0"/>
              </a:spcAft>
              <a:defRPr sz="4300" b="1">
                <a:solidFill>
                  <a:schemeClr val="tx1"/>
                </a:solidFill>
                <a:latin typeface="黑体" pitchFamily="49" charset="-122"/>
                <a:ea typeface="黑体" pitchFamily="49" charset="-122"/>
              </a:defRPr>
            </a:lvl5pPr>
            <a:lvl6pPr marL="449976" algn="ctr" rtl="0" fontAlgn="base">
              <a:spcBef>
                <a:spcPct val="0"/>
              </a:spcBef>
              <a:spcAft>
                <a:spcPct val="0"/>
              </a:spcAft>
              <a:defRPr sz="4330" b="1">
                <a:solidFill>
                  <a:schemeClr val="tx1"/>
                </a:solidFill>
                <a:latin typeface="黑体" pitchFamily="49" charset="-122"/>
                <a:ea typeface="黑体" pitchFamily="49" charset="-122"/>
              </a:defRPr>
            </a:lvl6pPr>
            <a:lvl7pPr marL="899952" algn="ctr" rtl="0" fontAlgn="base">
              <a:spcBef>
                <a:spcPct val="0"/>
              </a:spcBef>
              <a:spcAft>
                <a:spcPct val="0"/>
              </a:spcAft>
              <a:defRPr sz="4330" b="1">
                <a:solidFill>
                  <a:schemeClr val="tx1"/>
                </a:solidFill>
                <a:latin typeface="黑体" pitchFamily="49" charset="-122"/>
                <a:ea typeface="黑体" pitchFamily="49" charset="-122"/>
              </a:defRPr>
            </a:lvl7pPr>
            <a:lvl8pPr marL="1349929" algn="ctr" rtl="0" fontAlgn="base">
              <a:spcBef>
                <a:spcPct val="0"/>
              </a:spcBef>
              <a:spcAft>
                <a:spcPct val="0"/>
              </a:spcAft>
              <a:defRPr sz="4330" b="1">
                <a:solidFill>
                  <a:schemeClr val="tx1"/>
                </a:solidFill>
                <a:latin typeface="黑体" pitchFamily="49" charset="-122"/>
                <a:ea typeface="黑体" pitchFamily="49" charset="-122"/>
              </a:defRPr>
            </a:lvl8pPr>
            <a:lvl9pPr marL="1799905" algn="ctr" rtl="0" fontAlgn="base">
              <a:spcBef>
                <a:spcPct val="0"/>
              </a:spcBef>
              <a:spcAft>
                <a:spcPct val="0"/>
              </a:spcAft>
              <a:defRPr sz="4330" b="1">
                <a:solidFill>
                  <a:schemeClr val="tx1"/>
                </a:solidFill>
                <a:latin typeface="黑体" pitchFamily="49" charset="-122"/>
                <a:ea typeface="黑体" pitchFamily="49" charset="-122"/>
              </a:defRPr>
            </a:lvl9pPr>
          </a:lstStyle>
          <a:p>
            <a:pPr algn="l"/>
            <a:r>
              <a:rPr lang="zh-CN" altLang="en-US" sz="4000" dirty="0">
                <a:solidFill>
                  <a:schemeClr val="tx1">
                    <a:lumMod val="95000"/>
                    <a:lumOff val="5000"/>
                  </a:schemeClr>
                </a:solidFill>
              </a:rPr>
              <a:t>第六章  应急救护</a:t>
            </a:r>
          </a:p>
        </p:txBody>
      </p:sp>
      <p:pic>
        <p:nvPicPr>
          <p:cNvPr id="6" name="图片 5">
            <a:extLst>
              <a:ext uri="{FF2B5EF4-FFF2-40B4-BE49-F238E27FC236}">
                <a16:creationId xmlns:a16="http://schemas.microsoft.com/office/drawing/2014/main" id="{00A5601D-B06C-4967-B73E-FB59BBAB6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4430" y="1419622"/>
            <a:ext cx="1656184" cy="2578674"/>
          </a:xfrm>
          <a:prstGeom prst="rect">
            <a:avLst/>
          </a:prstGeom>
        </p:spPr>
      </p:pic>
      <p:pic>
        <p:nvPicPr>
          <p:cNvPr id="8" name="图片 7">
            <a:extLst>
              <a:ext uri="{FF2B5EF4-FFF2-40B4-BE49-F238E27FC236}">
                <a16:creationId xmlns:a16="http://schemas.microsoft.com/office/drawing/2014/main" id="{7D0E1272-3E13-4145-A01E-86FBB593BA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300" t="9402" r="19550" b="10672"/>
          <a:stretch/>
        </p:blipFill>
        <p:spPr>
          <a:xfrm>
            <a:off x="3677551" y="1282412"/>
            <a:ext cx="1942170" cy="2578675"/>
          </a:xfrm>
          <a:prstGeom prst="rect">
            <a:avLst/>
          </a:prstGeom>
        </p:spPr>
      </p:pic>
      <p:pic>
        <p:nvPicPr>
          <p:cNvPr id="10" name="图片 9">
            <a:extLst>
              <a:ext uri="{FF2B5EF4-FFF2-40B4-BE49-F238E27FC236}">
                <a16:creationId xmlns:a16="http://schemas.microsoft.com/office/drawing/2014/main" id="{505FC5E2-4726-4965-A237-8019402EC8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51" t="1700" r="13250" b="5201"/>
          <a:stretch/>
        </p:blipFill>
        <p:spPr>
          <a:xfrm>
            <a:off x="5653858" y="1198960"/>
            <a:ext cx="3471039" cy="3394472"/>
          </a:xfrm>
          <a:prstGeom prst="rect">
            <a:avLst/>
          </a:prstGeom>
        </p:spPr>
      </p:pic>
      <p:pic>
        <p:nvPicPr>
          <p:cNvPr id="9" name="图片 8">
            <a:extLst>
              <a:ext uri="{FF2B5EF4-FFF2-40B4-BE49-F238E27FC236}">
                <a16:creationId xmlns:a16="http://schemas.microsoft.com/office/drawing/2014/main" id="{B3AB4610-271E-4AF7-B07B-4C74DC51417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496"/>
          <a:stretch/>
        </p:blipFill>
        <p:spPr>
          <a:xfrm>
            <a:off x="4722907" y="895015"/>
            <a:ext cx="2051124" cy="4214622"/>
          </a:xfrm>
          <a:prstGeom prst="rect">
            <a:avLst/>
          </a:prstGeom>
        </p:spPr>
      </p:pic>
      <p:pic>
        <p:nvPicPr>
          <p:cNvPr id="11" name="图片 10">
            <a:extLst>
              <a:ext uri="{FF2B5EF4-FFF2-40B4-BE49-F238E27FC236}">
                <a16:creationId xmlns:a16="http://schemas.microsoft.com/office/drawing/2014/main" id="{6D98153D-BAA1-4938-B1F8-6BBADA0918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8745" y="895015"/>
            <a:ext cx="2051124" cy="4248485"/>
          </a:xfrm>
          <a:prstGeom prst="rect">
            <a:avLst/>
          </a:prstGeom>
        </p:spPr>
      </p:pic>
    </p:spTree>
    <p:extLst>
      <p:ext uri="{BB962C8B-B14F-4D97-AF65-F5344CB8AC3E}">
        <p14:creationId xmlns:p14="http://schemas.microsoft.com/office/powerpoint/2010/main" val="311220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标题 1"/>
          <p:cNvSpPr>
            <a:spLocks noGrp="1"/>
          </p:cNvSpPr>
          <p:nvPr>
            <p:ph type="ctrTitle"/>
          </p:nvPr>
        </p:nvSpPr>
        <p:spPr>
          <a:xfrm>
            <a:off x="6200" y="-39461"/>
            <a:ext cx="7772400" cy="1102519"/>
          </a:xfrm>
        </p:spPr>
        <p:txBody>
          <a:bodyPr/>
          <a:lstStyle/>
          <a:p>
            <a:pPr eaLnBrk="1" hangingPunct="1"/>
            <a:r>
              <a:rPr lang="zh-CN" altLang="en-US" dirty="0"/>
              <a:t>第六章  应急救护</a:t>
            </a:r>
          </a:p>
        </p:txBody>
      </p:sp>
      <p:sp>
        <p:nvSpPr>
          <p:cNvPr id="2" name="副标题 1">
            <a:extLst>
              <a:ext uri="{FF2B5EF4-FFF2-40B4-BE49-F238E27FC236}">
                <a16:creationId xmlns:a16="http://schemas.microsoft.com/office/drawing/2014/main" id="{CA9E980C-9052-44B5-9EFB-3B6527121301}"/>
              </a:ext>
            </a:extLst>
          </p:cNvPr>
          <p:cNvSpPr>
            <a:spLocks noGrp="1"/>
          </p:cNvSpPr>
          <p:nvPr>
            <p:ph type="subTitle" idx="1"/>
          </p:nvPr>
        </p:nvSpPr>
        <p:spPr/>
        <p:txBody>
          <a:bodyPr/>
          <a:lstStyle/>
          <a:p>
            <a:endParaRPr lang="zh-CN" altLang="en-US"/>
          </a:p>
        </p:txBody>
      </p:sp>
      <p:pic>
        <p:nvPicPr>
          <p:cNvPr id="143362" name="Picture 4" descr="搬运1"/>
          <p:cNvPicPr>
            <a:picLocks noGrp="1" noChangeAspect="1" noChangeArrowheads="1"/>
          </p:cNvPicPr>
          <p:nvPr>
            <p:ph idx="4294967295"/>
          </p:nvPr>
        </p:nvPicPr>
        <p:blipFill>
          <a:blip r:embed="rId2" cstate="print"/>
          <a:srcRect/>
          <a:stretch>
            <a:fillRect/>
          </a:stretch>
        </p:blipFill>
        <p:spPr>
          <a:xfrm>
            <a:off x="2843808" y="1635646"/>
            <a:ext cx="2643188" cy="3151188"/>
          </a:xfrm>
        </p:spPr>
      </p:pic>
      <p:sp>
        <p:nvSpPr>
          <p:cNvPr id="6" name="Rectangle 3"/>
          <p:cNvSpPr txBox="1">
            <a:spLocks noChangeArrowheads="1"/>
          </p:cNvSpPr>
          <p:nvPr/>
        </p:nvSpPr>
        <p:spPr>
          <a:xfrm>
            <a:off x="539750" y="951310"/>
            <a:ext cx="8229600" cy="3394472"/>
          </a:xfrm>
          <a:prstGeom prst="rect">
            <a:avLst/>
          </a:prstGeom>
        </p:spPr>
        <p:txBody>
          <a:bodyPr>
            <a:normAutofit/>
          </a:bodyPr>
          <a:lstStyle/>
          <a:p>
            <a:pPr marL="363538" indent="-363538">
              <a:buClr>
                <a:srgbClr val="9BBB59"/>
              </a:buClr>
              <a:defRPr/>
            </a:pP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2800" b="1" dirty="0">
                <a:solidFill>
                  <a:srgbClr val="FFFF00"/>
                </a:solidFill>
                <a:latin typeface="黑体" pitchFamily="49" charset="-122"/>
                <a:ea typeface="黑体" pitchFamily="49" charset="-122"/>
              </a:rPr>
              <a:t>——</a:t>
            </a: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搬运</a:t>
            </a:r>
            <a:endParaRPr lang="en-US" altLang="zh-CN" sz="28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5" name="标题 1"/>
          <p:cNvSpPr>
            <a:spLocks noGrp="1"/>
          </p:cNvSpPr>
          <p:nvPr>
            <p:ph type="ctrTitle"/>
          </p:nvPr>
        </p:nvSpPr>
        <p:spPr>
          <a:xfrm>
            <a:off x="25779" y="-38101"/>
            <a:ext cx="7772400" cy="1102519"/>
          </a:xfrm>
        </p:spPr>
        <p:txBody>
          <a:bodyPr/>
          <a:lstStyle/>
          <a:p>
            <a:pPr eaLnBrk="1" hangingPunct="1"/>
            <a:r>
              <a:rPr lang="zh-CN" altLang="en-US" dirty="0"/>
              <a:t>第六章  应急救护</a:t>
            </a:r>
          </a:p>
        </p:txBody>
      </p:sp>
      <p:sp>
        <p:nvSpPr>
          <p:cNvPr id="13" name="Rectangle 3"/>
          <p:cNvSpPr>
            <a:spLocks noGrp="1" noChangeArrowheads="1"/>
          </p:cNvSpPr>
          <p:nvPr>
            <p:ph type="subTitle" idx="1"/>
          </p:nvPr>
        </p:nvSpPr>
        <p:spPr>
          <a:xfrm>
            <a:off x="159342" y="766434"/>
            <a:ext cx="6400801" cy="1314450"/>
          </a:xfrm>
        </p:spPr>
        <p:txBody>
          <a:bodyPr rtlCol="0">
            <a:normAutofit/>
          </a:bodyPr>
          <a:lstStyle/>
          <a:p>
            <a:pPr marL="363538" indent="-363538" eaLnBrk="1" hangingPunct="1">
              <a:spcBef>
                <a:spcPct val="0"/>
              </a:spcBef>
              <a:buFont typeface="Arial" pitchFamily="34" charset="0"/>
              <a:buNone/>
              <a:defRPr/>
            </a:pP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2800" b="1" dirty="0">
                <a:solidFill>
                  <a:srgbClr val="FFFF00"/>
                </a:solidFill>
                <a:latin typeface="黑体" pitchFamily="49" charset="-122"/>
                <a:ea typeface="黑体" pitchFamily="49" charset="-122"/>
              </a:rPr>
              <a:t>——</a:t>
            </a: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搬运</a:t>
            </a:r>
            <a:endParaRPr lang="en-US" altLang="zh-CN" sz="28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96261" name="Picture 5" descr="搬运颈部"/>
          <p:cNvPicPr>
            <a:picLocks noChangeAspect="1" noChangeArrowheads="1"/>
          </p:cNvPicPr>
          <p:nvPr/>
        </p:nvPicPr>
        <p:blipFill>
          <a:blip r:embed="rId3" cstate="print"/>
          <a:srcRect t="32359"/>
          <a:stretch>
            <a:fillRect/>
          </a:stretch>
        </p:blipFill>
        <p:spPr bwMode="auto">
          <a:xfrm>
            <a:off x="4500562" y="1285866"/>
            <a:ext cx="2879725" cy="1476386"/>
          </a:xfrm>
          <a:prstGeom prst="rect">
            <a:avLst/>
          </a:prstGeom>
          <a:noFill/>
          <a:ln w="9525">
            <a:noFill/>
            <a:miter lim="800000"/>
            <a:headEnd/>
            <a:tailEnd/>
          </a:ln>
        </p:spPr>
      </p:pic>
      <p:pic>
        <p:nvPicPr>
          <p:cNvPr id="96262" name="Picture 6" descr="搬运脊柱"/>
          <p:cNvPicPr>
            <a:picLocks noChangeAspect="1" noChangeArrowheads="1"/>
          </p:cNvPicPr>
          <p:nvPr/>
        </p:nvPicPr>
        <p:blipFill>
          <a:blip r:embed="rId4" cstate="print"/>
          <a:srcRect l="4079" t="6561" r="2913" b="9186"/>
          <a:stretch>
            <a:fillRect/>
          </a:stretch>
        </p:blipFill>
        <p:spPr bwMode="auto">
          <a:xfrm>
            <a:off x="1084262" y="2793054"/>
            <a:ext cx="6543675" cy="2115754"/>
          </a:xfrm>
          <a:prstGeom prst="rect">
            <a:avLst/>
          </a:prstGeom>
          <a:noFill/>
          <a:ln w="9525">
            <a:noFill/>
            <a:miter lim="800000"/>
            <a:headEnd/>
            <a:tailEnd/>
          </a:ln>
        </p:spPr>
      </p:pic>
      <p:sp>
        <p:nvSpPr>
          <p:cNvPr id="144389" name="Text Box 7"/>
          <p:cNvSpPr txBox="1">
            <a:spLocks noChangeArrowheads="1"/>
          </p:cNvSpPr>
          <p:nvPr/>
        </p:nvSpPr>
        <p:spPr bwMode="auto">
          <a:xfrm>
            <a:off x="8216070" y="1064418"/>
            <a:ext cx="677108" cy="2578902"/>
          </a:xfrm>
          <a:prstGeom prst="rect">
            <a:avLst/>
          </a:prstGeom>
          <a:noFill/>
          <a:ln w="9525">
            <a:noFill/>
            <a:miter lim="800000"/>
            <a:headEnd/>
            <a:tailEnd/>
          </a:ln>
        </p:spPr>
        <p:txBody>
          <a:bodyPr vert="eaVert" wrap="square">
            <a:spAutoFit/>
          </a:bodyPr>
          <a:lstStyle/>
          <a:p>
            <a:pPr>
              <a:spcBef>
                <a:spcPct val="50000"/>
              </a:spcBef>
            </a:pPr>
            <a:r>
              <a:rPr lang="zh-CN" altLang="en-US" sz="3200" b="1">
                <a:solidFill>
                  <a:srgbClr val="FFFFFF"/>
                </a:solidFill>
                <a:latin typeface="楷体" pitchFamily="49" charset="-122"/>
                <a:ea typeface="楷体" pitchFamily="49" charset="-122"/>
              </a:rPr>
              <a:t>脊柱损伤搬运</a:t>
            </a:r>
          </a:p>
        </p:txBody>
      </p:sp>
      <p:sp>
        <p:nvSpPr>
          <p:cNvPr id="96264" name="Text Box 8"/>
          <p:cNvSpPr txBox="1">
            <a:spLocks noChangeArrowheads="1"/>
          </p:cNvSpPr>
          <p:nvPr/>
        </p:nvSpPr>
        <p:spPr bwMode="auto">
          <a:xfrm>
            <a:off x="4857752" y="2643188"/>
            <a:ext cx="1676400" cy="523220"/>
          </a:xfrm>
          <a:prstGeom prst="rect">
            <a:avLst/>
          </a:prstGeom>
          <a:noFill/>
          <a:ln w="9525">
            <a:noFill/>
            <a:miter lim="800000"/>
            <a:headEnd/>
            <a:tailEnd/>
          </a:ln>
        </p:spPr>
        <p:txBody>
          <a:bodyPr>
            <a:spAutoFit/>
          </a:bodyPr>
          <a:lstStyle/>
          <a:p>
            <a:pPr>
              <a:spcBef>
                <a:spcPct val="50000"/>
              </a:spcBef>
            </a:pPr>
            <a:r>
              <a:rPr lang="zh-CN" altLang="en-US" sz="2800" b="1" dirty="0">
                <a:solidFill>
                  <a:srgbClr val="FF0000"/>
                </a:solidFill>
              </a:rPr>
              <a:t>平托头部</a:t>
            </a:r>
          </a:p>
        </p:txBody>
      </p:sp>
      <p:sp>
        <p:nvSpPr>
          <p:cNvPr id="96265" name="AutoShape 9"/>
          <p:cNvSpPr>
            <a:spLocks noChangeArrowheads="1"/>
          </p:cNvSpPr>
          <p:nvPr/>
        </p:nvSpPr>
        <p:spPr bwMode="auto">
          <a:xfrm rot="6513501">
            <a:off x="6277986" y="2299173"/>
            <a:ext cx="342900" cy="228600"/>
          </a:xfrm>
          <a:prstGeom prst="leftArrow">
            <a:avLst>
              <a:gd name="adj1" fmla="val 50000"/>
              <a:gd name="adj2" fmla="val 50000"/>
            </a:avLst>
          </a:prstGeom>
          <a:solidFill>
            <a:srgbClr val="FF0000"/>
          </a:solidFill>
          <a:ln w="9525">
            <a:solidFill>
              <a:schemeClr val="tx1"/>
            </a:solidFill>
            <a:miter lim="800000"/>
            <a:headEnd/>
            <a:tailEnd/>
          </a:ln>
        </p:spPr>
        <p:txBody>
          <a:bodyPr wrap="none" anchor="ctr"/>
          <a:lstStyle/>
          <a:p>
            <a:endParaRPr lang="zh-CN" altLang="en-US">
              <a:solidFill>
                <a:srgbClr val="000000"/>
              </a:solidFill>
            </a:endParaRPr>
          </a:p>
        </p:txBody>
      </p:sp>
      <p:sp>
        <p:nvSpPr>
          <p:cNvPr id="96266" name="AutoShape 10"/>
          <p:cNvSpPr>
            <a:spLocks noChangeArrowheads="1"/>
          </p:cNvSpPr>
          <p:nvPr/>
        </p:nvSpPr>
        <p:spPr bwMode="auto">
          <a:xfrm rot="-1837715">
            <a:off x="3797965" y="3104884"/>
            <a:ext cx="457200" cy="171450"/>
          </a:xfrm>
          <a:prstGeom prst="leftArrow">
            <a:avLst>
              <a:gd name="adj1" fmla="val 50000"/>
              <a:gd name="adj2" fmla="val 50000"/>
            </a:avLst>
          </a:prstGeom>
          <a:solidFill>
            <a:srgbClr val="FF0000"/>
          </a:solidFill>
          <a:ln w="9525">
            <a:solidFill>
              <a:schemeClr val="tx1"/>
            </a:solidFill>
            <a:miter lim="800000"/>
            <a:headEnd/>
            <a:tailEnd/>
          </a:ln>
        </p:spPr>
        <p:txBody>
          <a:bodyPr wrap="none" anchor="ctr"/>
          <a:lstStyle/>
          <a:p>
            <a:endParaRPr lang="zh-CN" altLang="en-US">
              <a:solidFill>
                <a:srgbClr val="000000"/>
              </a:solidFill>
            </a:endParaRPr>
          </a:p>
        </p:txBody>
      </p:sp>
      <p:sp>
        <p:nvSpPr>
          <p:cNvPr id="96267" name="AutoShape 11"/>
          <p:cNvSpPr>
            <a:spLocks noChangeArrowheads="1"/>
          </p:cNvSpPr>
          <p:nvPr/>
        </p:nvSpPr>
        <p:spPr bwMode="auto">
          <a:xfrm rot="-7177538">
            <a:off x="6656364" y="3234493"/>
            <a:ext cx="342900" cy="228600"/>
          </a:xfrm>
          <a:prstGeom prst="leftArrow">
            <a:avLst>
              <a:gd name="adj1" fmla="val 50000"/>
              <a:gd name="adj2" fmla="val 49991"/>
            </a:avLst>
          </a:prstGeom>
          <a:solidFill>
            <a:srgbClr val="FF0000"/>
          </a:solidFill>
          <a:ln w="9525">
            <a:solidFill>
              <a:schemeClr val="tx1"/>
            </a:solidFill>
            <a:miter lim="800000"/>
            <a:headEnd/>
            <a:tailEnd/>
          </a:ln>
        </p:spPr>
        <p:txBody>
          <a:bodyPr wrap="none" anchor="ctr"/>
          <a:lstStyle/>
          <a:p>
            <a:endParaRPr lang="zh-CN" altLang="en-US">
              <a:solidFill>
                <a:srgbClr val="000000"/>
              </a:solidFill>
            </a:endParaRPr>
          </a:p>
        </p:txBody>
      </p:sp>
      <p:sp>
        <p:nvSpPr>
          <p:cNvPr id="96268" name="Text Box 12"/>
          <p:cNvSpPr txBox="1">
            <a:spLocks noChangeArrowheads="1"/>
          </p:cNvSpPr>
          <p:nvPr/>
        </p:nvSpPr>
        <p:spPr bwMode="auto">
          <a:xfrm>
            <a:off x="317500" y="1934767"/>
            <a:ext cx="4038600" cy="523220"/>
          </a:xfrm>
          <a:prstGeom prst="rect">
            <a:avLst/>
          </a:prstGeom>
          <a:noFill/>
          <a:ln w="9525">
            <a:noFill/>
            <a:miter lim="800000"/>
            <a:headEnd/>
            <a:tailEnd/>
          </a:ln>
        </p:spPr>
        <p:txBody>
          <a:bodyPr>
            <a:spAutoFit/>
          </a:bodyPr>
          <a:lstStyle/>
          <a:p>
            <a:pPr>
              <a:spcBef>
                <a:spcPct val="50000"/>
              </a:spcBef>
            </a:pPr>
            <a:r>
              <a:rPr lang="zh-CN" altLang="en-US" sz="2800" b="1" dirty="0">
                <a:solidFill>
                  <a:srgbClr val="FF0000"/>
                </a:solidFill>
              </a:rPr>
              <a:t>保持脊柱为水平轴线！</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61"/>
                                        </p:tgtEl>
                                        <p:attrNameLst>
                                          <p:attrName>style.visibility</p:attrName>
                                        </p:attrNameLst>
                                      </p:cBhvr>
                                      <p:to>
                                        <p:strVal val="visible"/>
                                      </p:to>
                                    </p:set>
                                    <p:animEffect transition="in" filter="blinds(horizontal)">
                                      <p:cBhvr>
                                        <p:cTn id="7" dur="500"/>
                                        <p:tgtEl>
                                          <p:spTgt spid="9626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96262"/>
                                        </p:tgtEl>
                                        <p:attrNameLst>
                                          <p:attrName>style.visibility</p:attrName>
                                        </p:attrNameLst>
                                      </p:cBhvr>
                                      <p:to>
                                        <p:strVal val="visible"/>
                                      </p:to>
                                    </p:set>
                                    <p:animEffect transition="in" filter="blinds(horizontal)">
                                      <p:cBhvr>
                                        <p:cTn id="11" dur="500"/>
                                        <p:tgtEl>
                                          <p:spTgt spid="96262"/>
                                        </p:tgtEl>
                                      </p:cBhvr>
                                    </p:animEffect>
                                  </p:childTnLst>
                                </p:cTn>
                              </p:par>
                            </p:childTnLst>
                          </p:cTn>
                        </p:par>
                        <p:par>
                          <p:cTn id="12" fill="hold" nodeType="afterGroup">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96265"/>
                                        </p:tgtEl>
                                        <p:attrNameLst>
                                          <p:attrName>style.visibility</p:attrName>
                                        </p:attrNameLst>
                                      </p:cBhvr>
                                      <p:to>
                                        <p:strVal val="visible"/>
                                      </p:to>
                                    </p:set>
                                    <p:animEffect transition="in" filter="slide(fromRight)">
                                      <p:cBhvr>
                                        <p:cTn id="15" dur="500"/>
                                        <p:tgtEl>
                                          <p:spTgt spid="96265"/>
                                        </p:tgtEl>
                                      </p:cBhvr>
                                    </p:animEffect>
                                  </p:childTnLst>
                                </p:cTn>
                              </p:par>
                            </p:childTnLst>
                          </p:cTn>
                        </p:par>
                        <p:par>
                          <p:cTn id="16" fill="hold" nodeType="afterGroup">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96264"/>
                                        </p:tgtEl>
                                        <p:attrNameLst>
                                          <p:attrName>style.visibility</p:attrName>
                                        </p:attrNameLst>
                                      </p:cBhvr>
                                      <p:to>
                                        <p:strVal val="visible"/>
                                      </p:to>
                                    </p:set>
                                    <p:animEffect transition="in" filter="slide(fromRight)">
                                      <p:cBhvr>
                                        <p:cTn id="19" dur="500"/>
                                        <p:tgtEl>
                                          <p:spTgt spid="96264"/>
                                        </p:tgtEl>
                                      </p:cBhvr>
                                    </p:animEffect>
                                  </p:childTnLst>
                                </p:cTn>
                              </p:par>
                            </p:childTnLst>
                          </p:cTn>
                        </p:par>
                        <p:par>
                          <p:cTn id="20" fill="hold" nodeType="afterGroup">
                            <p:stCondLst>
                              <p:cond delay="2000"/>
                            </p:stCondLst>
                            <p:childTnLst>
                              <p:par>
                                <p:cTn id="21" presetID="12" presetClass="entr" presetSubtype="2" fill="hold" grpId="0" nodeType="afterEffect">
                                  <p:stCondLst>
                                    <p:cond delay="0"/>
                                  </p:stCondLst>
                                  <p:childTnLst>
                                    <p:set>
                                      <p:cBhvr>
                                        <p:cTn id="22" dur="1" fill="hold">
                                          <p:stCondLst>
                                            <p:cond delay="0"/>
                                          </p:stCondLst>
                                        </p:cTn>
                                        <p:tgtEl>
                                          <p:spTgt spid="96266"/>
                                        </p:tgtEl>
                                        <p:attrNameLst>
                                          <p:attrName>style.visibility</p:attrName>
                                        </p:attrNameLst>
                                      </p:cBhvr>
                                      <p:to>
                                        <p:strVal val="visible"/>
                                      </p:to>
                                    </p:set>
                                    <p:animEffect transition="in" filter="slide(fromRight)">
                                      <p:cBhvr>
                                        <p:cTn id="23" dur="500"/>
                                        <p:tgtEl>
                                          <p:spTgt spid="96266"/>
                                        </p:tgtEl>
                                      </p:cBhvr>
                                    </p:animEffect>
                                  </p:childTnLst>
                                </p:cTn>
                              </p:par>
                            </p:childTnLst>
                          </p:cTn>
                        </p:par>
                        <p:par>
                          <p:cTn id="24" fill="hold" nodeType="afterGroup">
                            <p:stCondLst>
                              <p:cond delay="2500"/>
                            </p:stCondLst>
                            <p:childTnLst>
                              <p:par>
                                <p:cTn id="25" presetID="12" presetClass="entr" presetSubtype="2" fill="hold" grpId="0" nodeType="afterEffect">
                                  <p:stCondLst>
                                    <p:cond delay="0"/>
                                  </p:stCondLst>
                                  <p:childTnLst>
                                    <p:set>
                                      <p:cBhvr>
                                        <p:cTn id="26" dur="1" fill="hold">
                                          <p:stCondLst>
                                            <p:cond delay="0"/>
                                          </p:stCondLst>
                                        </p:cTn>
                                        <p:tgtEl>
                                          <p:spTgt spid="96267"/>
                                        </p:tgtEl>
                                        <p:attrNameLst>
                                          <p:attrName>style.visibility</p:attrName>
                                        </p:attrNameLst>
                                      </p:cBhvr>
                                      <p:to>
                                        <p:strVal val="visible"/>
                                      </p:to>
                                    </p:set>
                                    <p:animEffect transition="in" filter="slide(fromRight)">
                                      <p:cBhvr>
                                        <p:cTn id="27" dur="500"/>
                                        <p:tgtEl>
                                          <p:spTgt spid="962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6268"/>
                                        </p:tgtEl>
                                        <p:attrNameLst>
                                          <p:attrName>style.visibility</p:attrName>
                                        </p:attrNameLst>
                                      </p:cBhvr>
                                      <p:to>
                                        <p:strVal val="visible"/>
                                      </p:to>
                                    </p:set>
                                    <p:anim calcmode="lin" valueType="num">
                                      <p:cBhvr additive="base">
                                        <p:cTn id="32" dur="500" fill="hold"/>
                                        <p:tgtEl>
                                          <p:spTgt spid="96268"/>
                                        </p:tgtEl>
                                        <p:attrNameLst>
                                          <p:attrName>ppt_x</p:attrName>
                                        </p:attrNameLst>
                                      </p:cBhvr>
                                      <p:tavLst>
                                        <p:tav tm="0">
                                          <p:val>
                                            <p:strVal val="#ppt_x"/>
                                          </p:val>
                                        </p:tav>
                                        <p:tav tm="100000">
                                          <p:val>
                                            <p:strVal val="#ppt_x"/>
                                          </p:val>
                                        </p:tav>
                                      </p:tavLst>
                                    </p:anim>
                                    <p:anim calcmode="lin" valueType="num">
                                      <p:cBhvr additive="base">
                                        <p:cTn id="33" dur="500" fill="hold"/>
                                        <p:tgtEl>
                                          <p:spTgt spid="96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p:bldP spid="96265" grpId="0" animBg="1"/>
      <p:bldP spid="96266" grpId="0" animBg="1"/>
      <p:bldP spid="96267" grpId="0" animBg="1"/>
      <p:bldP spid="962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ctrTitle"/>
          </p:nvPr>
        </p:nvSpPr>
        <p:spPr>
          <a:xfrm>
            <a:off x="-36512" y="-18419"/>
            <a:ext cx="7772400" cy="1102519"/>
          </a:xfrm>
        </p:spPr>
        <p:txBody>
          <a:bodyPr/>
          <a:lstStyle/>
          <a:p>
            <a:pPr eaLnBrk="1" hangingPunct="1"/>
            <a:r>
              <a:rPr lang="zh-CN" altLang="en-US" dirty="0"/>
              <a:t>第六章  应急救护</a:t>
            </a:r>
          </a:p>
        </p:txBody>
      </p:sp>
      <p:sp>
        <p:nvSpPr>
          <p:cNvPr id="5" name="Rectangle 3"/>
          <p:cNvSpPr>
            <a:spLocks noGrp="1" noChangeArrowheads="1"/>
          </p:cNvSpPr>
          <p:nvPr>
            <p:ph type="subTitle" idx="1"/>
          </p:nvPr>
        </p:nvSpPr>
        <p:spPr>
          <a:xfrm>
            <a:off x="0" y="842961"/>
            <a:ext cx="6400801" cy="1314450"/>
          </a:xfrm>
        </p:spPr>
        <p:txBody>
          <a:bodyPr rtlCol="0">
            <a:normAutofit/>
          </a:bodyPr>
          <a:lstStyle/>
          <a:p>
            <a:pPr marL="363538" indent="-363538" eaLnBrk="1" hangingPunct="1">
              <a:spcBef>
                <a:spcPct val="0"/>
              </a:spcBef>
              <a:buFont typeface="Arial" pitchFamily="34" charset="0"/>
              <a:buNone/>
              <a:defRPr/>
            </a:pP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外伤救治的四项基本技术</a:t>
            </a:r>
            <a:r>
              <a:rPr lang="en-US" altLang="zh-CN" sz="2800" b="1" dirty="0">
                <a:solidFill>
                  <a:srgbClr val="FFFF00"/>
                </a:solidFill>
                <a:latin typeface="黑体" pitchFamily="49" charset="-122"/>
                <a:ea typeface="黑体" pitchFamily="49" charset="-122"/>
              </a:rPr>
              <a:t>——</a:t>
            </a:r>
            <a:r>
              <a:rPr lang="zh-CN" altLang="en-US" sz="2800" b="1" dirty="0">
                <a:solidFill>
                  <a:srgbClr val="FFFF00"/>
                </a:solidFill>
                <a:effectLst>
                  <a:outerShdw blurRad="38100" dist="38100" dir="2700000" algn="tl">
                    <a:srgbClr val="000000">
                      <a:alpha val="43137"/>
                    </a:srgbClr>
                  </a:outerShdw>
                </a:effectLst>
                <a:latin typeface="黑体" pitchFamily="2" charset="-122"/>
                <a:ea typeface="黑体" pitchFamily="2" charset="-122"/>
              </a:rPr>
              <a:t>搬运</a:t>
            </a:r>
            <a:endParaRPr lang="en-US" altLang="zh-CN" sz="2800" b="1" dirty="0">
              <a:solidFill>
                <a:srgbClr val="FFFF00"/>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145412" name="Picture 6" descr="F:\大学生健康教育\教学\教材2017--修订--1-6\2016--修图\担架抬.jpg"/>
          <p:cNvPicPr>
            <a:picLocks noChangeAspect="1" noChangeArrowheads="1"/>
          </p:cNvPicPr>
          <p:nvPr/>
        </p:nvPicPr>
        <p:blipFill>
          <a:blip r:embed="rId2" cstate="print"/>
          <a:srcRect l="1341" r="1495" b="6024"/>
          <a:stretch>
            <a:fillRect/>
          </a:stretch>
        </p:blipFill>
        <p:spPr bwMode="auto">
          <a:xfrm>
            <a:off x="2143125" y="1500186"/>
            <a:ext cx="4357701" cy="3357579"/>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txBox="1">
            <a:spLocks noChangeArrowheads="1"/>
          </p:cNvSpPr>
          <p:nvPr/>
        </p:nvSpPr>
        <p:spPr bwMode="auto">
          <a:xfrm>
            <a:off x="468313" y="735806"/>
            <a:ext cx="4411662" cy="729854"/>
          </a:xfrm>
          <a:prstGeom prst="rect">
            <a:avLst/>
          </a:prstGeom>
          <a:noFill/>
          <a:ln w="9525">
            <a:noFill/>
            <a:miter lim="800000"/>
            <a:headEnd/>
            <a:tailEnd/>
          </a:ln>
        </p:spPr>
        <p:txBody>
          <a:bodyPr lIns="0" rIns="0" bIns="0" anchor="b"/>
          <a:lstStyle/>
          <a:p>
            <a:r>
              <a:rPr lang="zh-CN" altLang="en-US" sz="3200" b="1" dirty="0">
                <a:solidFill>
                  <a:srgbClr val="FFFF00"/>
                </a:solidFill>
                <a:latin typeface="黑体" pitchFamily="49" charset="-122"/>
                <a:ea typeface="黑体" pitchFamily="49" charset="-122"/>
              </a:rPr>
              <a:t>四、心肺复苏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rPr>
              <a:t>简介</a:t>
            </a:r>
          </a:p>
        </p:txBody>
      </p:sp>
      <p:sp>
        <p:nvSpPr>
          <p:cNvPr id="5" name="Rectangle 3"/>
          <p:cNvSpPr txBox="1">
            <a:spLocks noChangeArrowheads="1"/>
          </p:cNvSpPr>
          <p:nvPr/>
        </p:nvSpPr>
        <p:spPr>
          <a:xfrm>
            <a:off x="603250" y="1491854"/>
            <a:ext cx="6300788" cy="3217069"/>
          </a:xfrm>
          <a:prstGeom prst="rect">
            <a:avLst/>
          </a:prstGeom>
        </p:spPr>
        <p:txBody>
          <a:bodyPr>
            <a:normAutofit lnSpcReduction="10000"/>
          </a:bodyPr>
          <a:lstStyle/>
          <a:p>
            <a:pPr marL="274320" indent="-274320" fontAlgn="auto">
              <a:lnSpc>
                <a:spcPct val="150000"/>
              </a:lnSpc>
              <a:spcBef>
                <a:spcPct val="20000"/>
              </a:spcBef>
              <a:spcAft>
                <a:spcPts val="0"/>
              </a:spcAft>
              <a:buClr>
                <a:srgbClr val="9BBB59"/>
              </a:buClr>
              <a:buSzPct val="95000"/>
              <a:buFont typeface="Wingdings 2"/>
              <a:buChar char=""/>
              <a:defRPr/>
            </a:pPr>
            <a:r>
              <a:rPr lang="zh-CN" altLang="en-US" sz="2200" b="1" dirty="0">
                <a:solidFill>
                  <a:prstClr val="white"/>
                </a:solidFill>
                <a:latin typeface="楷体_GB2312" pitchFamily="49" charset="-122"/>
                <a:ea typeface="楷体_GB2312" pitchFamily="49" charset="-122"/>
              </a:rPr>
              <a:t>人类猝死</a:t>
            </a:r>
            <a:r>
              <a:rPr lang="en-US" altLang="zh-CN" sz="2200" b="1" dirty="0">
                <a:solidFill>
                  <a:prstClr val="white"/>
                </a:solidFill>
                <a:latin typeface="楷体_GB2312" pitchFamily="49" charset="-122"/>
                <a:ea typeface="楷体_GB2312" pitchFamily="49" charset="-122"/>
              </a:rPr>
              <a:t>87.7%</a:t>
            </a:r>
            <a:r>
              <a:rPr lang="zh-CN" altLang="en-US" sz="2200" b="1" dirty="0">
                <a:solidFill>
                  <a:prstClr val="white"/>
                </a:solidFill>
                <a:latin typeface="楷体_GB2312" pitchFamily="49" charset="-122"/>
                <a:ea typeface="楷体_GB2312" pitchFamily="49" charset="-122"/>
              </a:rPr>
              <a:t>发生在医院以外，没有医护人员参与抢救；</a:t>
            </a:r>
          </a:p>
          <a:p>
            <a:pPr marL="274320" indent="-274320" fontAlgn="auto">
              <a:lnSpc>
                <a:spcPct val="150000"/>
              </a:lnSpc>
              <a:spcBef>
                <a:spcPct val="20000"/>
              </a:spcBef>
              <a:spcAft>
                <a:spcPts val="0"/>
              </a:spcAft>
              <a:buClr>
                <a:srgbClr val="9BBB59"/>
              </a:buClr>
              <a:buSzPct val="95000"/>
              <a:buFont typeface="Wingdings 2"/>
              <a:buChar char=""/>
              <a:defRPr/>
            </a:pPr>
            <a:r>
              <a:rPr lang="zh-CN" altLang="en-US" sz="2200" b="1" dirty="0">
                <a:solidFill>
                  <a:prstClr val="white"/>
                </a:solidFill>
                <a:latin typeface="楷体_GB2312" pitchFamily="49" charset="-122"/>
                <a:ea typeface="楷体_GB2312" pitchFamily="49" charset="-122"/>
              </a:rPr>
              <a:t>猝死人员有</a:t>
            </a:r>
            <a:r>
              <a:rPr lang="en-US" altLang="zh-CN" sz="2200" b="1" dirty="0">
                <a:solidFill>
                  <a:prstClr val="white"/>
                </a:solidFill>
                <a:latin typeface="楷体_GB2312" pitchFamily="49" charset="-122"/>
                <a:ea typeface="楷体_GB2312" pitchFamily="49" charset="-122"/>
              </a:rPr>
              <a:t>35</a:t>
            </a:r>
            <a:r>
              <a:rPr lang="zh-CN" altLang="en-US" sz="2200" b="1" dirty="0">
                <a:solidFill>
                  <a:prstClr val="white"/>
                </a:solidFill>
                <a:latin typeface="楷体_GB2312" pitchFamily="49" charset="-122"/>
                <a:ea typeface="楷体_GB2312" pitchFamily="49" charset="-122"/>
              </a:rPr>
              <a:t>～</a:t>
            </a:r>
            <a:r>
              <a:rPr lang="en-US" altLang="zh-CN" sz="2200" b="1" dirty="0">
                <a:solidFill>
                  <a:prstClr val="white"/>
                </a:solidFill>
                <a:latin typeface="楷体_GB2312" pitchFamily="49" charset="-122"/>
                <a:ea typeface="楷体_GB2312" pitchFamily="49" charset="-122"/>
              </a:rPr>
              <a:t>40 % </a:t>
            </a:r>
            <a:r>
              <a:rPr lang="zh-CN" altLang="en-US" sz="2200" b="1" dirty="0">
                <a:solidFill>
                  <a:prstClr val="white"/>
                </a:solidFill>
                <a:latin typeface="楷体_GB2312" pitchFamily="49" charset="-122"/>
                <a:ea typeface="楷体_GB2312" pitchFamily="49" charset="-122"/>
              </a:rPr>
              <a:t>如经现场及时进行心肺复苏，可以挽救生命。</a:t>
            </a:r>
          </a:p>
          <a:p>
            <a:pPr marL="274320" indent="-274320" fontAlgn="auto">
              <a:spcBef>
                <a:spcPct val="20000"/>
              </a:spcBef>
              <a:spcAft>
                <a:spcPts val="0"/>
              </a:spcAft>
              <a:buClr>
                <a:srgbClr val="9BBB59"/>
              </a:buClr>
              <a:buSzPct val="95000"/>
              <a:defRPr/>
            </a:pPr>
            <a:endParaRPr lang="zh-CN" altLang="en-US" sz="2600" b="1" dirty="0">
              <a:solidFill>
                <a:srgbClr val="FF0000"/>
              </a:solidFill>
              <a:latin typeface="华文新魏" pitchFamily="2" charset="-122"/>
              <a:ea typeface="华文新魏" pitchFamily="2" charset="-122"/>
            </a:endParaRPr>
          </a:p>
          <a:p>
            <a:pPr marL="274320" indent="-274320" fontAlgn="auto">
              <a:spcBef>
                <a:spcPct val="20000"/>
              </a:spcBef>
              <a:spcAft>
                <a:spcPts val="0"/>
              </a:spcAft>
              <a:buClr>
                <a:srgbClr val="9BBB59"/>
              </a:buClr>
              <a:buSzPct val="95000"/>
              <a:defRPr/>
            </a:pPr>
            <a:r>
              <a:rPr lang="zh-CN" altLang="en-US" sz="3200" b="1" dirty="0">
                <a:solidFill>
                  <a:srgbClr val="FF0000"/>
                </a:solidFill>
                <a:latin typeface="楷体_GB2312" pitchFamily="49" charset="-122"/>
                <a:ea typeface="楷体_GB2312" pitchFamily="49" charset="-122"/>
              </a:rPr>
              <a:t> </a:t>
            </a:r>
            <a:r>
              <a:rPr lang="zh-CN" altLang="en-US" sz="3200" b="1" dirty="0">
                <a:solidFill>
                  <a:srgbClr val="FF0000"/>
                </a:solidFill>
                <a:effectLst>
                  <a:outerShdw blurRad="38100" dist="38100" dir="2700000" algn="tl">
                    <a:srgbClr val="000000">
                      <a:alpha val="43137"/>
                    </a:srgbClr>
                  </a:outerShdw>
                </a:effectLst>
                <a:latin typeface="楷体_GB2312" pitchFamily="49" charset="-122"/>
                <a:ea typeface="楷体_GB2312" pitchFamily="49" charset="-122"/>
              </a:rPr>
              <a:t>心肺复苏术就是救命技术！</a:t>
            </a:r>
          </a:p>
        </p:txBody>
      </p:sp>
      <p:pic>
        <p:nvPicPr>
          <p:cNvPr id="114692" name="Picture 4" descr="j0079190"/>
          <p:cNvPicPr>
            <a:picLocks noChangeAspect="1" noChangeArrowheads="1"/>
          </p:cNvPicPr>
          <p:nvPr/>
        </p:nvPicPr>
        <p:blipFill>
          <a:blip r:embed="rId2"/>
          <a:srcRect/>
          <a:stretch>
            <a:fillRect/>
          </a:stretch>
        </p:blipFill>
        <p:spPr bwMode="auto">
          <a:xfrm>
            <a:off x="6786564" y="1232297"/>
            <a:ext cx="1711325" cy="2814638"/>
          </a:xfrm>
          <a:prstGeom prst="rect">
            <a:avLst/>
          </a:prstGeom>
          <a:noFill/>
          <a:ln w="9525">
            <a:noFill/>
            <a:miter lim="800000"/>
            <a:headEnd/>
            <a:tailEnd/>
          </a:ln>
          <a:effectLst>
            <a:outerShdw dist="107763" dir="2700000" algn="ctr" rotWithShape="0">
              <a:schemeClr val="bg2"/>
            </a:outerShdw>
          </a:effectLst>
        </p:spPr>
      </p:pic>
      <p:sp>
        <p:nvSpPr>
          <p:cNvPr id="114693" name="标题 1"/>
          <p:cNvSpPr>
            <a:spLocks noGrp="1"/>
          </p:cNvSpPr>
          <p:nvPr>
            <p:ph type="ctrTitle"/>
          </p:nvPr>
        </p:nvSpPr>
        <p:spPr>
          <a:xfrm>
            <a:off x="0" y="-90488"/>
            <a:ext cx="7772400" cy="1102519"/>
          </a:xfrm>
        </p:spPr>
        <p:txBody>
          <a:bodyPr/>
          <a:lstStyle/>
          <a:p>
            <a:pPr eaLnBrk="1" hangingPunct="1"/>
            <a:r>
              <a:rPr lang="zh-CN" altLang="en-US" dirty="0"/>
              <a:t>第六章  应急救护</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ctrTitle"/>
          </p:nvPr>
        </p:nvSpPr>
        <p:spPr>
          <a:xfrm>
            <a:off x="415571" y="699542"/>
            <a:ext cx="7772400" cy="1102519"/>
          </a:xfrm>
        </p:spPr>
        <p:txBody>
          <a:bodyPr/>
          <a:lstStyle/>
          <a:p>
            <a:pPr eaLnBrk="1" hangingPunct="1"/>
            <a:r>
              <a:rPr lang="zh-CN" altLang="en-US" sz="3200" dirty="0">
                <a:solidFill>
                  <a:srgbClr val="FFFF00"/>
                </a:solidFill>
              </a:rPr>
              <a:t>心肺复苏</a:t>
            </a:r>
            <a:r>
              <a:rPr lang="en-US" altLang="zh-CN" sz="3200" dirty="0">
                <a:solidFill>
                  <a:srgbClr val="FFFF00"/>
                </a:solidFill>
              </a:rPr>
              <a:t>——</a:t>
            </a:r>
            <a:r>
              <a:rPr lang="zh-CN" altLang="en-US" sz="3200" dirty="0">
                <a:solidFill>
                  <a:srgbClr val="FFFF00"/>
                </a:solidFill>
              </a:rPr>
              <a:t>简介</a:t>
            </a:r>
          </a:p>
        </p:txBody>
      </p:sp>
      <p:sp>
        <p:nvSpPr>
          <p:cNvPr id="3" name="内容占位符 2"/>
          <p:cNvSpPr>
            <a:spLocks noGrp="1"/>
          </p:cNvSpPr>
          <p:nvPr>
            <p:ph type="subTitle" idx="1"/>
          </p:nvPr>
        </p:nvSpPr>
        <p:spPr>
          <a:xfrm>
            <a:off x="611560" y="1707654"/>
            <a:ext cx="6400801" cy="2427039"/>
          </a:xfrm>
        </p:spPr>
        <p:txBody>
          <a:bodyPr rtlCol="0">
            <a:normAutofit fontScale="85000" lnSpcReduction="20000"/>
          </a:bodyPr>
          <a:lstStyle/>
          <a:p>
            <a:pPr algn="l" eaLnBrk="1" fontAlgn="auto" hangingPunct="1">
              <a:lnSpc>
                <a:spcPct val="150000"/>
              </a:lnSpc>
              <a:spcAft>
                <a:spcPts val="0"/>
              </a:spcAft>
              <a:defRPr/>
            </a:pPr>
            <a:r>
              <a:rPr lang="zh-CN" altLang="en-US" sz="2400" dirty="0">
                <a:solidFill>
                  <a:schemeClr val="bg1"/>
                </a:solidFill>
              </a:rPr>
              <a:t>心肺复苏 （</a:t>
            </a:r>
            <a:r>
              <a:rPr lang="en-US" altLang="zh-CN" sz="2400" b="1" dirty="0">
                <a:solidFill>
                  <a:srgbClr val="FF0000"/>
                </a:solidFill>
              </a:rPr>
              <a:t>CPR</a:t>
            </a:r>
            <a:r>
              <a:rPr lang="zh-CN" altLang="en-US" sz="2400" dirty="0">
                <a:solidFill>
                  <a:schemeClr val="bg1"/>
                </a:solidFill>
              </a:rPr>
              <a:t>）</a:t>
            </a:r>
            <a:endParaRPr lang="en-US" altLang="zh-CN" sz="2400" dirty="0">
              <a:solidFill>
                <a:schemeClr val="bg1"/>
              </a:solidFill>
            </a:endParaRPr>
          </a:p>
          <a:p>
            <a:pPr algn="l" eaLnBrk="1" fontAlgn="auto" hangingPunct="1">
              <a:lnSpc>
                <a:spcPct val="150000"/>
              </a:lnSpc>
              <a:spcAft>
                <a:spcPts val="0"/>
              </a:spcAft>
              <a:defRPr/>
            </a:pPr>
            <a:r>
              <a:rPr lang="zh-CN" altLang="en-US" sz="2400" dirty="0">
                <a:solidFill>
                  <a:schemeClr val="bg1"/>
                </a:solidFill>
              </a:rPr>
              <a:t>全球最推崇也是普及最广泛的急救技术。</a:t>
            </a:r>
            <a:endParaRPr lang="en-US" altLang="zh-CN" sz="2400" dirty="0">
              <a:solidFill>
                <a:schemeClr val="bg1"/>
              </a:solidFill>
            </a:endParaRPr>
          </a:p>
          <a:p>
            <a:pPr algn="l" eaLnBrk="1" fontAlgn="auto" hangingPunct="1">
              <a:lnSpc>
                <a:spcPct val="150000"/>
              </a:lnSpc>
              <a:spcAft>
                <a:spcPts val="0"/>
              </a:spcAft>
              <a:defRPr/>
            </a:pPr>
            <a:r>
              <a:rPr lang="zh-CN" altLang="en-US" sz="2400" dirty="0">
                <a:solidFill>
                  <a:schemeClr val="bg1"/>
                </a:solidFill>
              </a:rPr>
              <a:t>实施对象：心跳和呼吸停止的伤员。</a:t>
            </a:r>
            <a:endParaRPr lang="en-US" altLang="zh-CN" sz="2400" dirty="0">
              <a:solidFill>
                <a:schemeClr val="bg1"/>
              </a:solidFill>
            </a:endParaRPr>
          </a:p>
          <a:p>
            <a:pPr algn="l" eaLnBrk="1" fontAlgn="auto" hangingPunct="1">
              <a:lnSpc>
                <a:spcPts val="3400"/>
              </a:lnSpc>
              <a:spcAft>
                <a:spcPts val="0"/>
              </a:spcAft>
              <a:buFont typeface="Arial" pitchFamily="34" charset="0"/>
              <a:buNone/>
              <a:defRPr/>
            </a:pPr>
            <a:r>
              <a:rPr lang="zh-CN" altLang="en-US" sz="2400" i="1" dirty="0">
                <a:solidFill>
                  <a:schemeClr val="bg1"/>
                </a:solidFill>
              </a:rPr>
              <a:t>        呼吸停止如何判断？</a:t>
            </a:r>
            <a:endParaRPr lang="en-US" altLang="zh-CN" sz="2400" i="1" dirty="0">
              <a:solidFill>
                <a:schemeClr val="bg1"/>
              </a:solidFill>
            </a:endParaRPr>
          </a:p>
          <a:p>
            <a:pPr algn="l" eaLnBrk="1" fontAlgn="auto" hangingPunct="1">
              <a:lnSpc>
                <a:spcPct val="150000"/>
              </a:lnSpc>
              <a:spcAft>
                <a:spcPts val="0"/>
              </a:spcAft>
              <a:defRPr/>
            </a:pPr>
            <a:r>
              <a:rPr lang="zh-CN" altLang="en-US" sz="2400" dirty="0">
                <a:solidFill>
                  <a:schemeClr val="bg1"/>
                </a:solidFill>
              </a:rPr>
              <a:t>实施目的：恢复心跳（血液循环）和呼吸。</a:t>
            </a:r>
            <a:endParaRPr lang="en-US" altLang="zh-CN" sz="3200" dirty="0">
              <a:solidFill>
                <a:schemeClr val="bg1"/>
              </a:solidFill>
            </a:endParaRPr>
          </a:p>
        </p:txBody>
      </p:sp>
      <p:sp>
        <p:nvSpPr>
          <p:cNvPr id="115716" name="标题 1"/>
          <p:cNvSpPr txBox="1">
            <a:spLocks/>
          </p:cNvSpPr>
          <p:nvPr/>
        </p:nvSpPr>
        <p:spPr bwMode="auto">
          <a:xfrm>
            <a:off x="446088" y="86916"/>
            <a:ext cx="8229600" cy="857250"/>
          </a:xfrm>
          <a:prstGeom prst="rect">
            <a:avLst/>
          </a:prstGeom>
          <a:noFill/>
          <a:ln w="9525">
            <a:noFill/>
            <a:miter lim="800000"/>
            <a:headEnd/>
            <a:tailEnd/>
          </a:ln>
        </p:spPr>
        <p:txBody>
          <a:bodyPr anchor="ctr"/>
          <a:lstStyle/>
          <a:p>
            <a:r>
              <a:rPr lang="zh-CN" altLang="en-US" sz="4000" b="1">
                <a:solidFill>
                  <a:srgbClr val="000000"/>
                </a:solidFill>
                <a:latin typeface="黑体" pitchFamily="49" charset="-122"/>
                <a:ea typeface="黑体" pitchFamily="49" charset="-122"/>
              </a:rPr>
              <a:t>第六章  应急救护</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0834" name="Picture 4"/>
          <p:cNvPicPr>
            <a:picLocks noChangeAspect="1" noChangeArrowheads="1"/>
          </p:cNvPicPr>
          <p:nvPr/>
        </p:nvPicPr>
        <p:blipFill>
          <a:blip r:embed="rId2" cstate="print"/>
          <a:srcRect l="3677" t="9544" r="6204" b="5727"/>
          <a:stretch>
            <a:fillRect/>
          </a:stretch>
        </p:blipFill>
        <p:spPr bwMode="auto">
          <a:xfrm>
            <a:off x="2428860" y="1357304"/>
            <a:ext cx="4059028" cy="1785950"/>
          </a:xfrm>
          <a:prstGeom prst="rect">
            <a:avLst/>
          </a:prstGeom>
          <a:noFill/>
          <a:ln w="9525">
            <a:noFill/>
            <a:miter lim="800000"/>
            <a:headEnd/>
            <a:tailEnd/>
          </a:ln>
        </p:spPr>
      </p:pic>
      <p:pic>
        <p:nvPicPr>
          <p:cNvPr id="120835" name="Picture 5" descr="CPR体位"/>
          <p:cNvPicPr>
            <a:picLocks noChangeAspect="1" noChangeArrowheads="1"/>
          </p:cNvPicPr>
          <p:nvPr/>
        </p:nvPicPr>
        <p:blipFill>
          <a:blip r:embed="rId3" cstate="print"/>
          <a:srcRect t="8948" b="7158"/>
          <a:stretch>
            <a:fillRect/>
          </a:stretch>
        </p:blipFill>
        <p:spPr bwMode="auto">
          <a:xfrm>
            <a:off x="3071802" y="3357568"/>
            <a:ext cx="2343235" cy="1500198"/>
          </a:xfrm>
          <a:prstGeom prst="rect">
            <a:avLst/>
          </a:prstGeom>
          <a:noFill/>
          <a:ln w="9525">
            <a:noFill/>
            <a:miter lim="800000"/>
            <a:headEnd/>
            <a:tailEnd/>
          </a:ln>
        </p:spPr>
      </p:pic>
      <p:sp>
        <p:nvSpPr>
          <p:cNvPr id="4" name="Rectangle 2"/>
          <p:cNvSpPr txBox="1">
            <a:spLocks noChangeArrowheads="1"/>
          </p:cNvSpPr>
          <p:nvPr/>
        </p:nvSpPr>
        <p:spPr>
          <a:xfrm>
            <a:off x="230188" y="573881"/>
            <a:ext cx="4411662" cy="729854"/>
          </a:xfrm>
          <a:prstGeom prst="rect">
            <a:avLst/>
          </a:prstGeom>
        </p:spPr>
        <p:txBody>
          <a:bodyPr lIns="0" rIns="0" bIns="0" anchor="b">
            <a:normAutofit/>
          </a:bodyPr>
          <a:lstStyle/>
          <a:p>
            <a:pPr fontAlgn="auto">
              <a:spcBef>
                <a:spcPts val="0"/>
              </a:spcBef>
              <a:spcAft>
                <a:spcPts val="0"/>
              </a:spcAft>
              <a:defRPr/>
            </a:pPr>
            <a:r>
              <a:rPr lang="zh-CN" altLang="en-US" sz="3200" dirty="0">
                <a:solidFill>
                  <a:srgbClr val="FFFF00"/>
                </a:solidFill>
                <a:latin typeface="黑体" pitchFamily="2" charset="-122"/>
                <a:ea typeface="黑体" pitchFamily="2"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2" charset="-122"/>
                <a:ea typeface="黑体" pitchFamily="2" charset="-122"/>
                <a:cs typeface="+mj-cs"/>
              </a:rPr>
              <a:t>判断伤情</a:t>
            </a:r>
          </a:p>
        </p:txBody>
      </p:sp>
      <p:sp>
        <p:nvSpPr>
          <p:cNvPr id="120837" name="标题 1"/>
          <p:cNvSpPr>
            <a:spLocks noGrp="1"/>
          </p:cNvSpPr>
          <p:nvPr>
            <p:ph type="ctrTitle"/>
          </p:nvPr>
        </p:nvSpPr>
        <p:spPr>
          <a:xfrm>
            <a:off x="107504" y="-49146"/>
            <a:ext cx="7772400" cy="1102519"/>
          </a:xfrm>
        </p:spPr>
        <p:txBody>
          <a:bodyPr/>
          <a:lstStyle/>
          <a:p>
            <a:pPr eaLnBrk="1" hangingPunct="1"/>
            <a:r>
              <a:rPr lang="zh-CN" altLang="en-US" dirty="0"/>
              <a:t>第六章  应急救护</a:t>
            </a:r>
          </a:p>
        </p:txBody>
      </p:sp>
      <p:sp>
        <p:nvSpPr>
          <p:cNvPr id="6" name="TextBox 5"/>
          <p:cNvSpPr txBox="1"/>
          <p:nvPr/>
        </p:nvSpPr>
        <p:spPr>
          <a:xfrm>
            <a:off x="717551" y="2707481"/>
            <a:ext cx="7534275" cy="646331"/>
          </a:xfrm>
          <a:prstGeom prst="rect">
            <a:avLst/>
          </a:prstGeom>
          <a:solidFill>
            <a:schemeClr val="tx2">
              <a:lumMod val="40000"/>
              <a:lumOff val="60000"/>
            </a:schemeClr>
          </a:solidFill>
        </p:spPr>
        <p:txBody>
          <a:bodyPr>
            <a:spAutoFit/>
          </a:bodyPr>
          <a:lstStyle/>
          <a:p>
            <a:pPr>
              <a:defRPr/>
            </a:pPr>
            <a:r>
              <a:rPr lang="zh-CN" altLang="en-US" sz="3600" b="1" dirty="0">
                <a:solidFill>
                  <a:srgbClr val="C00000"/>
                </a:solidFill>
              </a:rPr>
              <a:t>三无伤员：无意识、无呼吸、无心跳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标题 1"/>
          <p:cNvSpPr>
            <a:spLocks noGrp="1"/>
          </p:cNvSpPr>
          <p:nvPr>
            <p:ph type="ctrTitle"/>
          </p:nvPr>
        </p:nvSpPr>
        <p:spPr>
          <a:xfrm>
            <a:off x="2" y="0"/>
            <a:ext cx="7772400" cy="1102519"/>
          </a:xfrm>
        </p:spPr>
        <p:txBody>
          <a:bodyPr/>
          <a:lstStyle/>
          <a:p>
            <a:pPr eaLnBrk="1" hangingPunct="1"/>
            <a:r>
              <a:rPr lang="zh-CN" altLang="en-US" dirty="0"/>
              <a:t>第六章  应急救护</a:t>
            </a:r>
          </a:p>
        </p:txBody>
      </p:sp>
      <p:sp>
        <p:nvSpPr>
          <p:cNvPr id="3" name="内容占位符 2"/>
          <p:cNvSpPr>
            <a:spLocks noGrp="1"/>
          </p:cNvSpPr>
          <p:nvPr>
            <p:ph type="subTitle" idx="1"/>
          </p:nvPr>
        </p:nvSpPr>
        <p:spPr>
          <a:xfrm>
            <a:off x="685801" y="1707654"/>
            <a:ext cx="6400801" cy="2808312"/>
          </a:xfrm>
        </p:spPr>
        <p:txBody>
          <a:bodyPr rtlCol="0">
            <a:normAutofit/>
          </a:bodyPr>
          <a:lstStyle/>
          <a:p>
            <a:pPr algn="l" eaLnBrk="1" fontAlgn="auto" hangingPunct="1">
              <a:spcAft>
                <a:spcPts val="0"/>
              </a:spcAft>
              <a:defRPr/>
            </a:pPr>
            <a:r>
              <a:rPr lang="en-US" altLang="zh-CN" sz="2400" dirty="0">
                <a:solidFill>
                  <a:schemeClr val="bg1"/>
                </a:solidFill>
              </a:rPr>
              <a:t>CPR</a:t>
            </a:r>
            <a:r>
              <a:rPr lang="zh-CN" altLang="en-US" sz="2400" dirty="0">
                <a:solidFill>
                  <a:schemeClr val="bg1"/>
                </a:solidFill>
              </a:rPr>
              <a:t>技术应用：沙法医生</a:t>
            </a:r>
            <a:r>
              <a:rPr lang="en-US" altLang="zh-CN" sz="2400" dirty="0">
                <a:solidFill>
                  <a:schemeClr val="bg1"/>
                </a:solidFill>
              </a:rPr>
              <a:t>  </a:t>
            </a:r>
            <a:r>
              <a:rPr lang="zh-CN" altLang="en-US" sz="2400" dirty="0">
                <a:solidFill>
                  <a:schemeClr val="bg1"/>
                </a:solidFill>
              </a:rPr>
              <a:t>考恩医生  </a:t>
            </a:r>
            <a:endParaRPr lang="en-US" altLang="zh-CN" sz="2400" dirty="0">
              <a:solidFill>
                <a:schemeClr val="bg1"/>
              </a:solidFill>
            </a:endParaRPr>
          </a:p>
          <a:p>
            <a:pPr algn="l" eaLnBrk="1" fontAlgn="auto" hangingPunct="1">
              <a:spcAft>
                <a:spcPts val="0"/>
              </a:spcAft>
              <a:defRPr/>
            </a:pPr>
            <a:endParaRPr lang="en-US" altLang="zh-CN" sz="2400" dirty="0">
              <a:solidFill>
                <a:schemeClr val="bg1"/>
              </a:solidFill>
            </a:endParaRPr>
          </a:p>
          <a:p>
            <a:pPr algn="l" eaLnBrk="1" fontAlgn="auto" hangingPunct="1">
              <a:spcAft>
                <a:spcPts val="0"/>
              </a:spcAft>
              <a:defRPr/>
            </a:pPr>
            <a:r>
              <a:rPr lang="zh-CN" altLang="en-US" sz="2400" dirty="0">
                <a:solidFill>
                  <a:schemeClr val="bg1"/>
                </a:solidFill>
              </a:rPr>
              <a:t>视频演示：</a:t>
            </a:r>
            <a:endParaRPr lang="en-US" altLang="zh-CN" sz="2400" dirty="0">
              <a:solidFill>
                <a:schemeClr val="bg1"/>
              </a:solidFill>
            </a:endParaRPr>
          </a:p>
          <a:p>
            <a:pPr algn="l" eaLnBrk="1" fontAlgn="auto" hangingPunct="1">
              <a:spcAft>
                <a:spcPts val="0"/>
              </a:spcAft>
              <a:buFont typeface="Arial" pitchFamily="34" charset="0"/>
              <a:buNone/>
              <a:defRPr/>
            </a:pPr>
            <a:r>
              <a:rPr lang="zh-CN" altLang="en-US" sz="2400" dirty="0">
                <a:solidFill>
                  <a:schemeClr val="bg1"/>
                </a:solidFill>
              </a:rPr>
              <a:t>   模拟心肺复苏</a:t>
            </a:r>
          </a:p>
          <a:p>
            <a:pPr algn="l" eaLnBrk="1" fontAlgn="auto" hangingPunct="1">
              <a:spcAft>
                <a:spcPts val="0"/>
              </a:spcAft>
              <a:defRPr/>
            </a:pPr>
            <a:endParaRPr lang="zh-CN" altLang="en-US" dirty="0"/>
          </a:p>
        </p:txBody>
      </p:sp>
      <p:sp>
        <p:nvSpPr>
          <p:cNvPr id="116739" name="标题 1"/>
          <p:cNvSpPr txBox="1">
            <a:spLocks/>
          </p:cNvSpPr>
          <p:nvPr/>
        </p:nvSpPr>
        <p:spPr bwMode="auto">
          <a:xfrm>
            <a:off x="755576" y="771550"/>
            <a:ext cx="4033838" cy="857250"/>
          </a:xfrm>
          <a:prstGeom prst="rect">
            <a:avLst/>
          </a:prstGeom>
          <a:noFill/>
          <a:ln w="9525">
            <a:noFill/>
            <a:miter lim="800000"/>
            <a:headEnd/>
            <a:tailEnd/>
          </a:ln>
        </p:spPr>
        <p:txBody>
          <a:bodyPr anchor="ctr"/>
          <a:lstStyle/>
          <a:p>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rPr>
              <a:t>简介</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矩形 11"/>
          <p:cNvSpPr>
            <a:spLocks noChangeArrowheads="1"/>
          </p:cNvSpPr>
          <p:nvPr/>
        </p:nvSpPr>
        <p:spPr bwMode="auto">
          <a:xfrm>
            <a:off x="611189" y="2518173"/>
            <a:ext cx="5616575" cy="1384995"/>
          </a:xfrm>
          <a:prstGeom prst="rect">
            <a:avLst/>
          </a:prstGeom>
          <a:noFill/>
          <a:ln w="9525">
            <a:noFill/>
            <a:miter lim="800000"/>
            <a:headEnd/>
            <a:tailEnd/>
          </a:ln>
        </p:spPr>
        <p:txBody>
          <a:bodyPr>
            <a:spAutoFit/>
          </a:bodyPr>
          <a:lstStyle/>
          <a:p>
            <a:r>
              <a:rPr lang="en-US" altLang="zh-CN" sz="2800">
                <a:solidFill>
                  <a:srgbClr val="FFFF00"/>
                </a:solidFill>
              </a:rPr>
              <a:t>C</a:t>
            </a:r>
            <a:r>
              <a:rPr lang="en-US" altLang="zh-CN" sz="2800">
                <a:solidFill>
                  <a:srgbClr val="FFFFFF"/>
                </a:solidFill>
              </a:rPr>
              <a:t>irculation</a:t>
            </a:r>
            <a:r>
              <a:rPr lang="en-US" altLang="zh-CN" sz="2800" b="1">
                <a:solidFill>
                  <a:srgbClr val="FFFF00"/>
                </a:solidFill>
                <a:latin typeface="黑体" pitchFamily="49" charset="-122"/>
                <a:ea typeface="黑体" pitchFamily="49" charset="-122"/>
              </a:rPr>
              <a:t> </a:t>
            </a:r>
            <a:r>
              <a:rPr lang="en-US" altLang="zh-CN" sz="2800" b="1">
                <a:solidFill>
                  <a:srgbClr val="FFFFFF"/>
                </a:solidFill>
                <a:latin typeface="黑体" pitchFamily="49" charset="-122"/>
                <a:ea typeface="黑体" pitchFamily="49" charset="-122"/>
              </a:rPr>
              <a:t>——</a:t>
            </a:r>
            <a:r>
              <a:rPr lang="zh-CN" altLang="en-US" sz="2800">
                <a:solidFill>
                  <a:srgbClr val="FFFFFF"/>
                </a:solidFill>
              </a:rPr>
              <a:t>恢复血液循环 </a:t>
            </a:r>
          </a:p>
          <a:p>
            <a:r>
              <a:rPr lang="en-US" altLang="zh-CN" sz="2800">
                <a:solidFill>
                  <a:srgbClr val="FFFF00"/>
                </a:solidFill>
              </a:rPr>
              <a:t>A</a:t>
            </a:r>
            <a:r>
              <a:rPr lang="en-US" altLang="zh-CN" sz="2800">
                <a:solidFill>
                  <a:srgbClr val="FFFFFF"/>
                </a:solidFill>
              </a:rPr>
              <a:t>irway</a:t>
            </a:r>
            <a:r>
              <a:rPr lang="en-US" altLang="zh-CN" sz="2800" b="1">
                <a:solidFill>
                  <a:srgbClr val="FFFF00"/>
                </a:solidFill>
                <a:latin typeface="黑体" pitchFamily="49" charset="-122"/>
                <a:ea typeface="黑体" pitchFamily="49" charset="-122"/>
              </a:rPr>
              <a:t> </a:t>
            </a:r>
            <a:r>
              <a:rPr lang="en-US" altLang="zh-CN" sz="2800" b="1">
                <a:solidFill>
                  <a:srgbClr val="FFFFFF"/>
                </a:solidFill>
                <a:latin typeface="黑体" pitchFamily="49" charset="-122"/>
                <a:ea typeface="黑体" pitchFamily="49" charset="-122"/>
              </a:rPr>
              <a:t>——</a:t>
            </a:r>
            <a:r>
              <a:rPr lang="zh-CN" altLang="en-US" sz="2800">
                <a:solidFill>
                  <a:srgbClr val="FFFFFF"/>
                </a:solidFill>
              </a:rPr>
              <a:t>开放气道</a:t>
            </a:r>
          </a:p>
          <a:p>
            <a:r>
              <a:rPr lang="en-US" altLang="zh-CN" sz="2800">
                <a:solidFill>
                  <a:srgbClr val="FFFF00"/>
                </a:solidFill>
              </a:rPr>
              <a:t>B</a:t>
            </a:r>
            <a:r>
              <a:rPr lang="en-US" altLang="zh-CN" sz="2800">
                <a:solidFill>
                  <a:srgbClr val="FFFFFF"/>
                </a:solidFill>
              </a:rPr>
              <a:t>reathing</a:t>
            </a:r>
            <a:r>
              <a:rPr lang="en-US" altLang="zh-CN" sz="2800" b="1">
                <a:solidFill>
                  <a:srgbClr val="FFFF00"/>
                </a:solidFill>
                <a:latin typeface="黑体" pitchFamily="49" charset="-122"/>
                <a:ea typeface="黑体" pitchFamily="49" charset="-122"/>
              </a:rPr>
              <a:t> </a:t>
            </a:r>
            <a:r>
              <a:rPr lang="en-US" altLang="zh-CN" sz="2800" b="1">
                <a:solidFill>
                  <a:srgbClr val="FFFFFF"/>
                </a:solidFill>
                <a:latin typeface="黑体" pitchFamily="49" charset="-122"/>
                <a:ea typeface="黑体" pitchFamily="49" charset="-122"/>
              </a:rPr>
              <a:t>——</a:t>
            </a:r>
            <a:r>
              <a:rPr lang="zh-CN" altLang="en-US" sz="2800">
                <a:solidFill>
                  <a:srgbClr val="FFFFFF"/>
                </a:solidFill>
              </a:rPr>
              <a:t>恢复呼吸   </a:t>
            </a:r>
            <a:endParaRPr lang="zh-CN" altLang="en-US" sz="3200">
              <a:solidFill>
                <a:srgbClr val="FFFFFF"/>
              </a:solidFill>
            </a:endParaRPr>
          </a:p>
        </p:txBody>
      </p:sp>
      <p:sp>
        <p:nvSpPr>
          <p:cNvPr id="117763" name="Rectangle 6"/>
          <p:cNvSpPr>
            <a:spLocks noChangeArrowheads="1"/>
          </p:cNvSpPr>
          <p:nvPr/>
        </p:nvSpPr>
        <p:spPr bwMode="auto">
          <a:xfrm>
            <a:off x="5357818" y="2928940"/>
            <a:ext cx="2057400" cy="523220"/>
          </a:xfrm>
          <a:prstGeom prst="rect">
            <a:avLst/>
          </a:prstGeom>
          <a:noFill/>
          <a:ln w="9525" algn="ctr">
            <a:noFill/>
            <a:miter lim="800000"/>
            <a:headEnd/>
            <a:tailEnd/>
          </a:ln>
        </p:spPr>
        <p:txBody>
          <a:bodyPr>
            <a:spAutoFit/>
          </a:bodyPr>
          <a:lstStyle/>
          <a:p>
            <a:pPr>
              <a:spcBef>
                <a:spcPct val="50000"/>
              </a:spcBef>
            </a:pPr>
            <a:r>
              <a:rPr lang="zh-CN" altLang="en-US" sz="2800" dirty="0">
                <a:solidFill>
                  <a:srgbClr val="FFFFFF"/>
                </a:solidFill>
              </a:rPr>
              <a:t>仰头举颏法</a:t>
            </a:r>
          </a:p>
        </p:txBody>
      </p:sp>
      <p:sp>
        <p:nvSpPr>
          <p:cNvPr id="117764" name="Rectangle 7"/>
          <p:cNvSpPr>
            <a:spLocks noChangeArrowheads="1"/>
          </p:cNvSpPr>
          <p:nvPr/>
        </p:nvSpPr>
        <p:spPr bwMode="auto">
          <a:xfrm>
            <a:off x="6372225" y="2463404"/>
            <a:ext cx="2438400" cy="523220"/>
          </a:xfrm>
          <a:prstGeom prst="rect">
            <a:avLst/>
          </a:prstGeom>
          <a:noFill/>
          <a:ln w="9525" algn="ctr">
            <a:noFill/>
            <a:miter lim="800000"/>
            <a:headEnd/>
            <a:tailEnd/>
          </a:ln>
        </p:spPr>
        <p:txBody>
          <a:bodyPr>
            <a:spAutoFit/>
          </a:bodyPr>
          <a:lstStyle/>
          <a:p>
            <a:pPr>
              <a:spcBef>
                <a:spcPct val="50000"/>
              </a:spcBef>
            </a:pPr>
            <a:r>
              <a:rPr lang="zh-CN" altLang="en-US" sz="2800">
                <a:solidFill>
                  <a:srgbClr val="FFFFFF"/>
                </a:solidFill>
              </a:rPr>
              <a:t>胸外心脏按压</a:t>
            </a:r>
          </a:p>
        </p:txBody>
      </p:sp>
      <p:sp>
        <p:nvSpPr>
          <p:cNvPr id="117765" name="Rectangle 8"/>
          <p:cNvSpPr>
            <a:spLocks noChangeArrowheads="1"/>
          </p:cNvSpPr>
          <p:nvPr/>
        </p:nvSpPr>
        <p:spPr bwMode="auto">
          <a:xfrm>
            <a:off x="5715008" y="3429006"/>
            <a:ext cx="2286000" cy="523220"/>
          </a:xfrm>
          <a:prstGeom prst="rect">
            <a:avLst/>
          </a:prstGeom>
          <a:noFill/>
          <a:ln w="9525" algn="ctr">
            <a:noFill/>
            <a:miter lim="800000"/>
            <a:headEnd/>
            <a:tailEnd/>
          </a:ln>
        </p:spPr>
        <p:txBody>
          <a:bodyPr>
            <a:spAutoFit/>
          </a:bodyPr>
          <a:lstStyle/>
          <a:p>
            <a:pPr>
              <a:spcBef>
                <a:spcPct val="50000"/>
              </a:spcBef>
            </a:pPr>
            <a:r>
              <a:rPr lang="zh-CN" altLang="en-US" sz="2800">
                <a:solidFill>
                  <a:srgbClr val="FFFFFF"/>
                </a:solidFill>
              </a:rPr>
              <a:t>人工呼吸</a:t>
            </a:r>
          </a:p>
        </p:txBody>
      </p:sp>
      <p:sp>
        <p:nvSpPr>
          <p:cNvPr id="117769" name="标题 1"/>
          <p:cNvSpPr>
            <a:spLocks noGrp="1"/>
          </p:cNvSpPr>
          <p:nvPr>
            <p:ph type="ctrTitle"/>
          </p:nvPr>
        </p:nvSpPr>
        <p:spPr>
          <a:xfrm>
            <a:off x="223176" y="60273"/>
            <a:ext cx="7772400" cy="1102519"/>
          </a:xfrm>
        </p:spPr>
        <p:txBody>
          <a:bodyPr/>
          <a:lstStyle/>
          <a:p>
            <a:pPr eaLnBrk="1" hangingPunct="1"/>
            <a:r>
              <a:rPr lang="zh-CN" altLang="en-US" dirty="0"/>
              <a:t>第六章  应急救护</a:t>
            </a:r>
          </a:p>
        </p:txBody>
      </p:sp>
      <p:sp>
        <p:nvSpPr>
          <p:cNvPr id="19" name="内容占位符 2"/>
          <p:cNvSpPr>
            <a:spLocks noGrp="1"/>
          </p:cNvSpPr>
          <p:nvPr>
            <p:ph type="subTitle" idx="1"/>
          </p:nvPr>
        </p:nvSpPr>
        <p:spPr>
          <a:xfrm>
            <a:off x="114847" y="1757366"/>
            <a:ext cx="3780744" cy="1314450"/>
          </a:xfrm>
        </p:spPr>
        <p:txBody>
          <a:bodyPr rtlCol="0">
            <a:normAutofit/>
          </a:bodyPr>
          <a:lstStyle/>
          <a:p>
            <a:pPr eaLnBrk="1" fontAlgn="auto" hangingPunct="1">
              <a:lnSpc>
                <a:spcPts val="4600"/>
              </a:lnSpc>
              <a:spcAft>
                <a:spcPts val="0"/>
              </a:spcAft>
              <a:defRPr/>
            </a:pPr>
            <a:r>
              <a:rPr lang="zh-CN" altLang="en-US" sz="2800" dirty="0">
                <a:solidFill>
                  <a:schemeClr val="bg1"/>
                </a:solidFill>
              </a:rPr>
              <a:t>操作步骤：</a:t>
            </a:r>
            <a:r>
              <a:rPr lang="en-US" altLang="zh-CN" sz="2800" b="1" i="1" dirty="0">
                <a:solidFill>
                  <a:srgbClr val="FFFF00"/>
                </a:solidFill>
              </a:rPr>
              <a:t>C-A-B</a:t>
            </a:r>
          </a:p>
          <a:p>
            <a:pPr eaLnBrk="1" fontAlgn="auto" hangingPunct="1">
              <a:spcAft>
                <a:spcPts val="0"/>
              </a:spcAft>
              <a:defRPr/>
            </a:pPr>
            <a:endParaRPr lang="zh-CN" altLang="en-US" sz="2800" dirty="0"/>
          </a:p>
        </p:txBody>
      </p:sp>
      <p:sp>
        <p:nvSpPr>
          <p:cNvPr id="117767" name="标题 1"/>
          <p:cNvSpPr txBox="1">
            <a:spLocks/>
          </p:cNvSpPr>
          <p:nvPr/>
        </p:nvSpPr>
        <p:spPr bwMode="auto">
          <a:xfrm>
            <a:off x="1" y="789385"/>
            <a:ext cx="3178175" cy="857250"/>
          </a:xfrm>
          <a:prstGeom prst="rect">
            <a:avLst/>
          </a:prstGeom>
          <a:noFill/>
          <a:ln w="9525">
            <a:noFill/>
            <a:miter lim="800000"/>
            <a:headEnd/>
            <a:tailEnd/>
          </a:ln>
        </p:spPr>
        <p:txBody>
          <a:bodyPr anchor="ctr"/>
          <a:lstStyle/>
          <a:p>
            <a:pPr algn="ctr"/>
            <a:endParaRPr lang="zh-CN" altLang="en-US" sz="3600" b="1">
              <a:solidFill>
                <a:srgbClr val="FFFFFF"/>
              </a:solidFill>
              <a:latin typeface="黑体" pitchFamily="49" charset="-122"/>
              <a:ea typeface="黑体" pitchFamily="49" charset="-122"/>
            </a:endParaRPr>
          </a:p>
        </p:txBody>
      </p:sp>
      <p:sp>
        <p:nvSpPr>
          <p:cNvPr id="117768" name="标题 1"/>
          <p:cNvSpPr txBox="1">
            <a:spLocks/>
          </p:cNvSpPr>
          <p:nvPr/>
        </p:nvSpPr>
        <p:spPr bwMode="auto">
          <a:xfrm>
            <a:off x="323850" y="951310"/>
            <a:ext cx="4032250" cy="857250"/>
          </a:xfrm>
          <a:prstGeom prst="rect">
            <a:avLst/>
          </a:prstGeom>
          <a:noFill/>
          <a:ln w="9525">
            <a:noFill/>
            <a:miter lim="800000"/>
            <a:headEnd/>
            <a:tailEnd/>
          </a:ln>
        </p:spPr>
        <p:txBody>
          <a:bodyPr anchor="ctr"/>
          <a:lstStyle/>
          <a:p>
            <a:r>
              <a:rPr lang="zh-CN" altLang="en-US" sz="3200" b="1">
                <a:solidFill>
                  <a:srgbClr val="FFFF00"/>
                </a:solidFill>
                <a:latin typeface="黑体" pitchFamily="49" charset="-122"/>
                <a:ea typeface="黑体" pitchFamily="49" charset="-122"/>
              </a:rPr>
              <a:t>心肺复苏</a:t>
            </a:r>
            <a:r>
              <a:rPr lang="en-US" altLang="zh-CN" sz="3200" b="1">
                <a:solidFill>
                  <a:srgbClr val="FFFF00"/>
                </a:solidFill>
                <a:latin typeface="黑体" pitchFamily="49" charset="-122"/>
                <a:ea typeface="黑体" pitchFamily="49" charset="-122"/>
              </a:rPr>
              <a:t>——</a:t>
            </a:r>
            <a:r>
              <a:rPr lang="zh-CN" altLang="en-US" sz="3200" b="1">
                <a:solidFill>
                  <a:srgbClr val="FFFF00"/>
                </a:solidFill>
                <a:latin typeface="黑体" pitchFamily="49" charset="-122"/>
                <a:ea typeface="黑体" pitchFamily="49" charset="-122"/>
              </a:rPr>
              <a:t>简介</a:t>
            </a:r>
          </a:p>
        </p:txBody>
      </p:sp>
      <p:sp>
        <p:nvSpPr>
          <p:cNvPr id="2" name="右箭头 1"/>
          <p:cNvSpPr/>
          <p:nvPr/>
        </p:nvSpPr>
        <p:spPr>
          <a:xfrm>
            <a:off x="5572132" y="2714626"/>
            <a:ext cx="576263" cy="1821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右箭头 15"/>
          <p:cNvSpPr/>
          <p:nvPr/>
        </p:nvSpPr>
        <p:spPr>
          <a:xfrm>
            <a:off x="4357686" y="3071816"/>
            <a:ext cx="576263" cy="1821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右箭头 16"/>
          <p:cNvSpPr/>
          <p:nvPr/>
        </p:nvSpPr>
        <p:spPr>
          <a:xfrm>
            <a:off x="4857752" y="3571882"/>
            <a:ext cx="576262" cy="1821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 name="Picture 6">
            <a:hlinkClick r:id="rId2" action="ppaction://hlinkfile"/>
            <a:extLst>
              <a:ext uri="{FF2B5EF4-FFF2-40B4-BE49-F238E27FC236}">
                <a16:creationId xmlns:a16="http://schemas.microsoft.com/office/drawing/2014/main" id="{1620F003-70A8-4BC5-9EF0-9AC6BDFF4F9C}"/>
              </a:ext>
            </a:extLst>
          </p:cNvPr>
          <p:cNvPicPr>
            <a:picLocks noChangeAspect="1" noChangeArrowheads="1"/>
          </p:cNvPicPr>
          <p:nvPr/>
        </p:nvPicPr>
        <p:blipFill>
          <a:blip r:embed="rId3"/>
          <a:srcRect/>
          <a:stretch>
            <a:fillRect/>
          </a:stretch>
        </p:blipFill>
        <p:spPr bwMode="auto">
          <a:xfrm>
            <a:off x="5434014" y="4317981"/>
            <a:ext cx="503237" cy="377429"/>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TextBox 6"/>
          <p:cNvSpPr txBox="1">
            <a:spLocks noChangeArrowheads="1"/>
          </p:cNvSpPr>
          <p:nvPr/>
        </p:nvSpPr>
        <p:spPr bwMode="auto">
          <a:xfrm>
            <a:off x="328614" y="838200"/>
            <a:ext cx="8281987" cy="584775"/>
          </a:xfrm>
          <a:prstGeom prst="rect">
            <a:avLst/>
          </a:prstGeom>
          <a:noFill/>
          <a:ln w="9525">
            <a:noFill/>
            <a:miter lim="800000"/>
            <a:headEnd/>
            <a:tailEnd/>
          </a:ln>
        </p:spPr>
        <p:txBody>
          <a:bodyPr>
            <a:spAutoFit/>
          </a:bodyPr>
          <a:lstStyle/>
          <a:p>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rPr>
              <a:t>成人院外心脏骤停急救生存链</a:t>
            </a:r>
          </a:p>
        </p:txBody>
      </p:sp>
      <p:sp>
        <p:nvSpPr>
          <p:cNvPr id="118790" name="标题 1"/>
          <p:cNvSpPr txBox="1">
            <a:spLocks/>
          </p:cNvSpPr>
          <p:nvPr/>
        </p:nvSpPr>
        <p:spPr bwMode="auto">
          <a:xfrm>
            <a:off x="446088" y="86916"/>
            <a:ext cx="8229600" cy="857250"/>
          </a:xfrm>
          <a:prstGeom prst="rect">
            <a:avLst/>
          </a:prstGeom>
          <a:noFill/>
          <a:ln w="9525">
            <a:noFill/>
            <a:miter lim="800000"/>
            <a:headEnd/>
            <a:tailEnd/>
          </a:ln>
        </p:spPr>
        <p:txBody>
          <a:bodyPr/>
          <a:lstStyle/>
          <a:p>
            <a:r>
              <a:rPr lang="zh-CN" altLang="en-US" sz="4000" b="1">
                <a:solidFill>
                  <a:srgbClr val="000000"/>
                </a:solidFill>
                <a:latin typeface="黑体" pitchFamily="49" charset="-122"/>
                <a:ea typeface="黑体" pitchFamily="49" charset="-122"/>
              </a:rPr>
              <a:t>第六章  应急救护</a:t>
            </a:r>
          </a:p>
        </p:txBody>
      </p:sp>
      <p:sp>
        <p:nvSpPr>
          <p:cNvPr id="6" name="矩形 5">
            <a:extLst>
              <a:ext uri="{FF2B5EF4-FFF2-40B4-BE49-F238E27FC236}">
                <a16:creationId xmlns:a16="http://schemas.microsoft.com/office/drawing/2014/main" id="{DD2A56D9-E2E1-4B80-9D98-155CCB4F656E}"/>
              </a:ext>
            </a:extLst>
          </p:cNvPr>
          <p:cNvSpPr/>
          <p:nvPr/>
        </p:nvSpPr>
        <p:spPr>
          <a:xfrm>
            <a:off x="2325231" y="3939902"/>
            <a:ext cx="4493538" cy="461665"/>
          </a:xfrm>
          <a:prstGeom prst="rect">
            <a:avLst/>
          </a:prstGeom>
        </p:spPr>
        <p:txBody>
          <a:bodyPr wrap="none">
            <a:spAutoFit/>
          </a:bodyPr>
          <a:lstStyle/>
          <a:p>
            <a:r>
              <a:rPr lang="zh-CN" altLang="en-US" sz="2400" dirty="0">
                <a:solidFill>
                  <a:srgbClr val="FFFF00"/>
                </a:solidFill>
                <a:latin typeface="微软雅黑" panose="020B0503020204020204" pitchFamily="34" charset="-122"/>
                <a:ea typeface="微软雅黑" panose="020B0503020204020204" pitchFamily="34" charset="-122"/>
              </a:rPr>
              <a:t>非专业人员尽早实施心肺复苏！</a:t>
            </a:r>
            <a:endParaRPr lang="zh-CN" altLang="en-US" sz="2400" dirty="0">
              <a:solidFill>
                <a:srgbClr val="FFFF00"/>
              </a:solidFill>
            </a:endParaRPr>
          </a:p>
        </p:txBody>
      </p:sp>
      <p:pic>
        <p:nvPicPr>
          <p:cNvPr id="12" name="图片 11">
            <a:extLst>
              <a:ext uri="{FF2B5EF4-FFF2-40B4-BE49-F238E27FC236}">
                <a16:creationId xmlns:a16="http://schemas.microsoft.com/office/drawing/2014/main" id="{C4442CCE-035D-4867-8CCB-82DC60B0D6C9}"/>
              </a:ext>
            </a:extLst>
          </p:cNvPr>
          <p:cNvPicPr>
            <a:picLocks noChangeAspect="1"/>
          </p:cNvPicPr>
          <p:nvPr/>
        </p:nvPicPr>
        <p:blipFill rotWithShape="1">
          <a:blip r:embed="rId2">
            <a:extLst>
              <a:ext uri="{28A0092B-C50C-407E-A947-70E740481C1C}">
                <a14:useLocalDpi xmlns:a14="http://schemas.microsoft.com/office/drawing/2010/main" val="0"/>
              </a:ext>
            </a:extLst>
          </a:blip>
          <a:srcRect t="59009" b="1466"/>
          <a:stretch/>
        </p:blipFill>
        <p:spPr>
          <a:xfrm>
            <a:off x="1001236" y="1923678"/>
            <a:ext cx="7119303" cy="172484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1256" y="601268"/>
            <a:ext cx="5400675" cy="857250"/>
          </a:xfrm>
          <a:prstGeom prst="rect">
            <a:avLst/>
          </a:prstGeom>
        </p:spPr>
        <p:txBody>
          <a:bodyPr lIns="0" rIns="0" bIns="0" anchor="b">
            <a:normAutofit/>
          </a:bodyPr>
          <a:lstStyle/>
          <a:p>
            <a:pPr fontAlgn="auto">
              <a:spcBef>
                <a:spcPts val="0"/>
              </a:spcBef>
              <a:spcAft>
                <a:spcPts val="0"/>
              </a:spcAft>
              <a:defRPr/>
            </a:pPr>
            <a:r>
              <a:rPr lang="en-US" altLang="zh-CN" sz="2800" b="1" dirty="0">
                <a:solidFill>
                  <a:schemeClr val="bg1"/>
                </a:solidFill>
                <a:latin typeface="楷体_GB2312" pitchFamily="49" charset="-122"/>
                <a:ea typeface="楷体_GB2312" pitchFamily="49" charset="-122"/>
                <a:cs typeface="+mj-cs"/>
              </a:rPr>
              <a:t>1.</a:t>
            </a:r>
            <a:r>
              <a:rPr lang="zh-CN" altLang="en-US" sz="2800" b="1" dirty="0">
                <a:solidFill>
                  <a:schemeClr val="bg1"/>
                </a:solidFill>
                <a:latin typeface="楷体_GB2312" pitchFamily="49" charset="-122"/>
                <a:ea typeface="楷体_GB2312" pitchFamily="49" charset="-122"/>
                <a:cs typeface="+mj-cs"/>
              </a:rPr>
              <a:t>胸外心脏按压（</a:t>
            </a:r>
            <a:r>
              <a:rPr lang="en-US" altLang="zh-CN" sz="2800" b="1" dirty="0">
                <a:solidFill>
                  <a:srgbClr val="FFFF00"/>
                </a:solidFill>
                <a:latin typeface="楷体_GB2312" pitchFamily="49" charset="-122"/>
                <a:ea typeface="楷体_GB2312" pitchFamily="49" charset="-122"/>
                <a:cs typeface="+mj-cs"/>
              </a:rPr>
              <a:t>C</a:t>
            </a:r>
            <a:r>
              <a:rPr lang="zh-CN" altLang="en-US" sz="2800" b="1" dirty="0">
                <a:solidFill>
                  <a:schemeClr val="bg1"/>
                </a:solidFill>
                <a:latin typeface="楷体_GB2312" pitchFamily="49" charset="-122"/>
                <a:ea typeface="楷体_GB2312" pitchFamily="49" charset="-122"/>
                <a:cs typeface="+mj-cs"/>
              </a:rPr>
              <a:t>）</a:t>
            </a:r>
          </a:p>
        </p:txBody>
      </p:sp>
      <p:sp>
        <p:nvSpPr>
          <p:cNvPr id="6" name="标题 1"/>
          <p:cNvSpPr txBox="1">
            <a:spLocks/>
          </p:cNvSpPr>
          <p:nvPr/>
        </p:nvSpPr>
        <p:spPr>
          <a:xfrm>
            <a:off x="285751" y="0"/>
            <a:ext cx="5534025" cy="876300"/>
          </a:xfrm>
          <a:prstGeom prst="rect">
            <a:avLst/>
          </a:prstGeom>
        </p:spPr>
        <p:txBody>
          <a:bodyPr lIns="0" rIns="0" bIns="0" anchor="b">
            <a:normAutofit/>
          </a:bodyPr>
          <a:lstStyle/>
          <a:p>
            <a:pPr fontAlgn="auto">
              <a:spcBef>
                <a:spcPts val="0"/>
              </a:spcBef>
              <a:spcAft>
                <a:spcPts val="0"/>
              </a:spcAft>
              <a:defRPr/>
            </a:pPr>
            <a:endParaRPr lang="zh-CN" altLang="en-US" sz="4000" dirty="0">
              <a:solidFill>
                <a:schemeClr val="tx2"/>
              </a:solidFill>
              <a:latin typeface="楷体_GB2312" pitchFamily="49" charset="-122"/>
              <a:ea typeface="楷体_GB2312" pitchFamily="49" charset="-122"/>
              <a:cs typeface="+mj-cs"/>
            </a:endParaRPr>
          </a:p>
        </p:txBody>
      </p:sp>
      <p:sp>
        <p:nvSpPr>
          <p:cNvPr id="121860" name="标题 1"/>
          <p:cNvSpPr>
            <a:spLocks noGrp="1"/>
          </p:cNvSpPr>
          <p:nvPr>
            <p:ph type="ctrTitle"/>
          </p:nvPr>
        </p:nvSpPr>
        <p:spPr>
          <a:xfrm>
            <a:off x="500034" y="1308637"/>
            <a:ext cx="7772400" cy="1102519"/>
          </a:xfrm>
        </p:spPr>
        <p:txBody>
          <a:bodyPr/>
          <a:lstStyle/>
          <a:p>
            <a:pPr eaLnBrk="1" hangingPunct="1"/>
            <a:r>
              <a:rPr lang="zh-CN" altLang="en-US" sz="3200" dirty="0">
                <a:solidFill>
                  <a:srgbClr val="FFFF00"/>
                </a:solidFill>
              </a:rPr>
              <a:t>心肺复苏</a:t>
            </a:r>
            <a:r>
              <a:rPr lang="en-US" altLang="zh-CN" sz="3200" dirty="0">
                <a:solidFill>
                  <a:srgbClr val="FFFF00"/>
                </a:solidFill>
              </a:rPr>
              <a:t>——</a:t>
            </a:r>
            <a:r>
              <a:rPr lang="zh-CN" altLang="en-US" sz="3200" dirty="0">
                <a:solidFill>
                  <a:srgbClr val="FFFF00"/>
                </a:solidFill>
              </a:rPr>
              <a:t>实施步骤</a:t>
            </a:r>
          </a:p>
        </p:txBody>
      </p:sp>
      <p:sp>
        <p:nvSpPr>
          <p:cNvPr id="2" name="副标题 1">
            <a:extLst>
              <a:ext uri="{FF2B5EF4-FFF2-40B4-BE49-F238E27FC236}">
                <a16:creationId xmlns:a16="http://schemas.microsoft.com/office/drawing/2014/main" id="{69B61957-D5AA-436E-ACBC-D76829EAA595}"/>
              </a:ext>
            </a:extLst>
          </p:cNvPr>
          <p:cNvSpPr>
            <a:spLocks noGrp="1"/>
          </p:cNvSpPr>
          <p:nvPr>
            <p:ph type="subTitle" idx="1"/>
          </p:nvPr>
        </p:nvSpPr>
        <p:spPr/>
        <p:txBody>
          <a:bodyPr/>
          <a:lstStyle/>
          <a:p>
            <a:endParaRPr lang="zh-CN" altLang="en-US"/>
          </a:p>
        </p:txBody>
      </p:sp>
      <p:pic>
        <p:nvPicPr>
          <p:cNvPr id="121861" name="Picture 9"/>
          <p:cNvPicPr>
            <a:picLocks noGrp="1" noChangeArrowheads="1"/>
          </p:cNvPicPr>
          <p:nvPr>
            <p:ph idx="4294967295"/>
          </p:nvPr>
        </p:nvPicPr>
        <p:blipFill>
          <a:blip r:embed="rId2"/>
          <a:srcRect t="12039"/>
          <a:stretch>
            <a:fillRect/>
          </a:stretch>
        </p:blipFill>
        <p:spPr>
          <a:xfrm>
            <a:off x="940062" y="2427294"/>
            <a:ext cx="5849938" cy="2146300"/>
          </a:xfrm>
          <a:solidFill>
            <a:schemeClr val="bg1"/>
          </a:solidFill>
        </p:spPr>
      </p:pic>
      <p:sp>
        <p:nvSpPr>
          <p:cNvPr id="17" name="右箭头 16"/>
          <p:cNvSpPr/>
          <p:nvPr/>
        </p:nvSpPr>
        <p:spPr>
          <a:xfrm>
            <a:off x="1067878" y="3346122"/>
            <a:ext cx="714375" cy="10715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右箭头 17"/>
          <p:cNvSpPr/>
          <p:nvPr/>
        </p:nvSpPr>
        <p:spPr>
          <a:xfrm>
            <a:off x="1216531" y="4142497"/>
            <a:ext cx="714375" cy="10715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8"/>
          <p:cNvSpPr txBox="1"/>
          <p:nvPr/>
        </p:nvSpPr>
        <p:spPr>
          <a:xfrm>
            <a:off x="71409" y="3198173"/>
            <a:ext cx="857250"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fontAlgn="auto">
              <a:spcBef>
                <a:spcPts val="0"/>
              </a:spcBef>
              <a:spcAft>
                <a:spcPts val="0"/>
              </a:spcAft>
              <a:defRPr/>
            </a:pPr>
            <a:r>
              <a:rPr lang="zh-CN" altLang="en-US" sz="2400" b="1" dirty="0">
                <a:solidFill>
                  <a:srgbClr val="FF0000"/>
                </a:solidFill>
              </a:rPr>
              <a:t>胸骨</a:t>
            </a:r>
          </a:p>
        </p:txBody>
      </p:sp>
      <p:sp>
        <p:nvSpPr>
          <p:cNvPr id="20" name="TextBox 19"/>
          <p:cNvSpPr txBox="1"/>
          <p:nvPr/>
        </p:nvSpPr>
        <p:spPr>
          <a:xfrm>
            <a:off x="73814" y="3965243"/>
            <a:ext cx="857250" cy="461665"/>
          </a:xfrm>
          <a:prstGeom prst="rect">
            <a:avLst/>
          </a:prstGeom>
          <a:solidFill>
            <a:schemeClr val="lt1"/>
          </a:solidFill>
          <a:ln>
            <a:noFill/>
          </a:ln>
        </p:spPr>
        <p:style>
          <a:lnRef idx="2">
            <a:schemeClr val="accent5"/>
          </a:lnRef>
          <a:fillRef idx="1">
            <a:schemeClr val="lt1"/>
          </a:fillRef>
          <a:effectRef idx="0">
            <a:schemeClr val="accent5"/>
          </a:effectRef>
          <a:fontRef idx="minor">
            <a:schemeClr val="dk1"/>
          </a:fontRef>
        </p:style>
        <p:txBody>
          <a:bodyPr>
            <a:spAutoFit/>
          </a:bodyPr>
          <a:lstStyle/>
          <a:p>
            <a:pPr fontAlgn="auto">
              <a:spcBef>
                <a:spcPts val="0"/>
              </a:spcBef>
              <a:spcAft>
                <a:spcPts val="0"/>
              </a:spcAft>
              <a:defRPr/>
            </a:pPr>
            <a:r>
              <a:rPr lang="zh-CN" altLang="en-US" sz="2400" b="1" dirty="0">
                <a:solidFill>
                  <a:srgbClr val="FF0000"/>
                </a:solidFill>
              </a:rPr>
              <a:t>脊柱</a:t>
            </a:r>
          </a:p>
        </p:txBody>
      </p:sp>
      <p:sp>
        <p:nvSpPr>
          <p:cNvPr id="121866" name="TextBox 20"/>
          <p:cNvSpPr txBox="1">
            <a:spLocks noChangeArrowheads="1"/>
          </p:cNvSpPr>
          <p:nvPr/>
        </p:nvSpPr>
        <p:spPr bwMode="auto">
          <a:xfrm>
            <a:off x="3577053" y="3371820"/>
            <a:ext cx="792163" cy="400110"/>
          </a:xfrm>
          <a:prstGeom prst="rect">
            <a:avLst/>
          </a:prstGeom>
          <a:noFill/>
          <a:ln w="9525">
            <a:noFill/>
            <a:miter lim="800000"/>
            <a:headEnd/>
            <a:tailEnd/>
          </a:ln>
        </p:spPr>
        <p:txBody>
          <a:bodyPr>
            <a:spAutoFit/>
          </a:bodyPr>
          <a:lstStyle/>
          <a:p>
            <a:r>
              <a:rPr lang="zh-CN" altLang="en-US" sz="2000" b="1" dirty="0">
                <a:solidFill>
                  <a:srgbClr val="FF0000"/>
                </a:solidFill>
              </a:rPr>
              <a:t>心脏</a:t>
            </a:r>
          </a:p>
        </p:txBody>
      </p:sp>
      <p:sp>
        <p:nvSpPr>
          <p:cNvPr id="22" name="左箭头 21"/>
          <p:cNvSpPr/>
          <p:nvPr/>
        </p:nvSpPr>
        <p:spPr>
          <a:xfrm>
            <a:off x="2874147" y="3507272"/>
            <a:ext cx="583673" cy="15256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9" descr="按压"/>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228184" y="1006748"/>
            <a:ext cx="2189186" cy="1413270"/>
          </a:xfrm>
          <a:prstGeom prst="rect">
            <a:avLst/>
          </a:prstGeom>
          <a:ln>
            <a:noFill/>
            <a:headEnd/>
            <a:tailEnd/>
          </a:ln>
        </p:spPr>
        <p:style>
          <a:lnRef idx="2">
            <a:schemeClr val="accent1"/>
          </a:lnRef>
          <a:fillRef idx="1">
            <a:schemeClr val="lt1"/>
          </a:fillRef>
          <a:effectRef idx="0">
            <a:schemeClr val="accent1"/>
          </a:effectRef>
          <a:fontRef idx="minor">
            <a:schemeClr val="dk1"/>
          </a:fontRef>
        </p:style>
      </p:pic>
      <p:sp>
        <p:nvSpPr>
          <p:cNvPr id="15" name="标题 1"/>
          <p:cNvSpPr txBox="1">
            <a:spLocks/>
          </p:cNvSpPr>
          <p:nvPr/>
        </p:nvSpPr>
        <p:spPr bwMode="auto">
          <a:xfrm>
            <a:off x="446088" y="86916"/>
            <a:ext cx="8229600" cy="857250"/>
          </a:xfrm>
          <a:prstGeom prst="rect">
            <a:avLst/>
          </a:prstGeom>
          <a:noFill/>
          <a:ln w="9525">
            <a:noFill/>
            <a:miter lim="800000"/>
            <a:headEnd/>
            <a:tailEnd/>
          </a:ln>
        </p:spPr>
        <p:txBody>
          <a:bodyPr anchor="ctr"/>
          <a:lstStyle/>
          <a:p>
            <a:pPr fontAlgn="auto">
              <a:spcBef>
                <a:spcPts val="0"/>
              </a:spcBef>
              <a:spcAft>
                <a:spcPts val="0"/>
              </a:spcAft>
              <a:defRPr/>
            </a:pPr>
            <a:r>
              <a:rPr lang="zh-CN" altLang="en-US" sz="4000" b="1" dirty="0">
                <a:latin typeface="黑体" pitchFamily="49" charset="-122"/>
                <a:ea typeface="黑体" pitchFamily="49" charset="-122"/>
                <a:cs typeface="+mj-cs"/>
              </a:rPr>
              <a:t>第六章  应急救护</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12D8C69-6D49-4386-A32F-D6EB48347861}"/>
              </a:ext>
            </a:extLst>
          </p:cNvPr>
          <p:cNvSpPr txBox="1"/>
          <p:nvPr/>
        </p:nvSpPr>
        <p:spPr>
          <a:xfrm>
            <a:off x="611560" y="1113429"/>
            <a:ext cx="3816424" cy="353943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常见的突发事故：</a:t>
            </a:r>
            <a:endParaRPr lang="en-US" altLang="zh-CN" sz="2800" b="1" dirty="0">
              <a:solidFill>
                <a:srgbClr val="FF0000"/>
              </a:solidFill>
              <a:latin typeface="黑体" panose="02010609060101010101" pitchFamily="49" charset="-122"/>
              <a:ea typeface="黑体" panose="02010609060101010101" pitchFamily="49" charset="-122"/>
            </a:endParaRPr>
          </a:p>
          <a:p>
            <a:endParaRPr lang="en-US" altLang="zh-CN" sz="2400" b="1" dirty="0">
              <a:solidFill>
                <a:srgbClr val="FFFF00"/>
              </a:solidFill>
            </a:endParaRPr>
          </a:p>
          <a:p>
            <a:r>
              <a:rPr lang="zh-CN" altLang="en-US" sz="2400" b="1" dirty="0">
                <a:solidFill>
                  <a:srgbClr val="FFFF00"/>
                </a:solidFill>
              </a:rPr>
              <a:t>交通事故</a:t>
            </a:r>
            <a:endParaRPr lang="en-US" altLang="zh-CN" sz="2400" b="1" dirty="0">
              <a:solidFill>
                <a:srgbClr val="FFFF00"/>
              </a:solidFill>
            </a:endParaRPr>
          </a:p>
          <a:p>
            <a:r>
              <a:rPr lang="zh-CN" altLang="en-US" sz="2400" b="1" dirty="0">
                <a:solidFill>
                  <a:srgbClr val="FFFF00"/>
                </a:solidFill>
              </a:rPr>
              <a:t>火灾</a:t>
            </a:r>
            <a:endParaRPr lang="en-US" altLang="zh-CN" sz="2400" b="1" dirty="0">
              <a:solidFill>
                <a:srgbClr val="FFFF00"/>
              </a:solidFill>
            </a:endParaRPr>
          </a:p>
          <a:p>
            <a:r>
              <a:rPr lang="zh-CN" altLang="en-US" sz="2400" b="1" dirty="0">
                <a:solidFill>
                  <a:srgbClr val="FFFF00"/>
                </a:solidFill>
              </a:rPr>
              <a:t>易燃易爆物品爆炸</a:t>
            </a:r>
            <a:endParaRPr lang="en-US" altLang="zh-CN" sz="2400" b="1" dirty="0">
              <a:solidFill>
                <a:srgbClr val="FFFF00"/>
              </a:solidFill>
            </a:endParaRPr>
          </a:p>
          <a:p>
            <a:endParaRPr lang="en-US" altLang="zh-CN" sz="2400" b="1" dirty="0">
              <a:solidFill>
                <a:srgbClr val="FFFF00"/>
              </a:solidFill>
            </a:endParaRPr>
          </a:p>
          <a:p>
            <a:r>
              <a:rPr lang="zh-CN" altLang="en-US" sz="2400" b="1" dirty="0">
                <a:solidFill>
                  <a:srgbClr val="FFFF00"/>
                </a:solidFill>
              </a:rPr>
              <a:t>地震、泥石流、海啸</a:t>
            </a:r>
            <a:endParaRPr lang="en-US" altLang="zh-CN" sz="2400" b="1" dirty="0">
              <a:solidFill>
                <a:srgbClr val="FFFF00"/>
              </a:solidFill>
            </a:endParaRPr>
          </a:p>
          <a:p>
            <a:endParaRPr lang="en-US" altLang="zh-CN" sz="2400" b="1" dirty="0">
              <a:solidFill>
                <a:srgbClr val="FFFF00"/>
              </a:solidFill>
            </a:endParaRPr>
          </a:p>
          <a:p>
            <a:endParaRPr lang="en-US" altLang="zh-CN" sz="2800" b="1" dirty="0">
              <a:solidFill>
                <a:srgbClr val="FFFF00"/>
              </a:solidFill>
            </a:endParaRPr>
          </a:p>
        </p:txBody>
      </p:sp>
      <p:sp>
        <p:nvSpPr>
          <p:cNvPr id="4" name="标题 1">
            <a:extLst>
              <a:ext uri="{FF2B5EF4-FFF2-40B4-BE49-F238E27FC236}">
                <a16:creationId xmlns:a16="http://schemas.microsoft.com/office/drawing/2014/main" id="{2834B32F-7608-4C56-AA02-E602824E16EE}"/>
              </a:ext>
            </a:extLst>
          </p:cNvPr>
          <p:cNvSpPr txBox="1">
            <a:spLocks/>
          </p:cNvSpPr>
          <p:nvPr/>
        </p:nvSpPr>
        <p:spPr bwMode="auto">
          <a:xfrm>
            <a:off x="433040" y="123478"/>
            <a:ext cx="7989888" cy="973931"/>
          </a:xfrm>
          <a:prstGeom prst="rect">
            <a:avLst/>
          </a:prstGeom>
          <a:noFill/>
          <a:ln w="9525">
            <a:noFill/>
            <a:miter lim="800000"/>
            <a:headEnd/>
            <a:tailEnd/>
          </a:ln>
        </p:spPr>
        <p:txBody>
          <a:bodyPr anchor="ctr"/>
          <a:lstStyle/>
          <a:p>
            <a:r>
              <a:rPr lang="zh-CN" altLang="en-US" sz="4000" b="1" dirty="0">
                <a:solidFill>
                  <a:schemeClr val="tx1">
                    <a:lumMod val="95000"/>
                    <a:lumOff val="5000"/>
                  </a:schemeClr>
                </a:solidFill>
                <a:latin typeface="黑体" pitchFamily="49" charset="-122"/>
                <a:ea typeface="黑体" pitchFamily="49" charset="-122"/>
              </a:rPr>
              <a:t>第六章  应急救护</a:t>
            </a:r>
          </a:p>
        </p:txBody>
      </p:sp>
      <p:pic>
        <p:nvPicPr>
          <p:cNvPr id="5" name="图片 4">
            <a:extLst>
              <a:ext uri="{FF2B5EF4-FFF2-40B4-BE49-F238E27FC236}">
                <a16:creationId xmlns:a16="http://schemas.microsoft.com/office/drawing/2014/main" id="{AA66C7D6-06A0-4291-8A6C-5ECBF2761EF0}"/>
              </a:ext>
            </a:extLst>
          </p:cNvPr>
          <p:cNvPicPr>
            <a:picLocks noChangeAspect="1"/>
          </p:cNvPicPr>
          <p:nvPr/>
        </p:nvPicPr>
        <p:blipFill>
          <a:blip r:embed="rId2"/>
          <a:stretch>
            <a:fillRect/>
          </a:stretch>
        </p:blipFill>
        <p:spPr>
          <a:xfrm>
            <a:off x="3635896" y="1563638"/>
            <a:ext cx="4582732" cy="2538441"/>
          </a:xfrm>
          <a:prstGeom prst="rect">
            <a:avLst/>
          </a:prstGeom>
        </p:spPr>
      </p:pic>
      <p:sp>
        <p:nvSpPr>
          <p:cNvPr id="2" name="文本框 1">
            <a:extLst>
              <a:ext uri="{FF2B5EF4-FFF2-40B4-BE49-F238E27FC236}">
                <a16:creationId xmlns:a16="http://schemas.microsoft.com/office/drawing/2014/main" id="{018DF648-FDC2-4E3E-85B2-E250A0611A83}"/>
              </a:ext>
            </a:extLst>
          </p:cNvPr>
          <p:cNvSpPr txBox="1"/>
          <p:nvPr/>
        </p:nvSpPr>
        <p:spPr>
          <a:xfrm>
            <a:off x="827584" y="4371950"/>
            <a:ext cx="4968552"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合理用电、用火等。安全第一！</a:t>
            </a:r>
          </a:p>
        </p:txBody>
      </p:sp>
    </p:spTree>
    <p:extLst>
      <p:ext uri="{BB962C8B-B14F-4D97-AF65-F5344CB8AC3E}">
        <p14:creationId xmlns:p14="http://schemas.microsoft.com/office/powerpoint/2010/main" val="518104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4" name="标题 1"/>
          <p:cNvSpPr>
            <a:spLocks noGrp="1"/>
          </p:cNvSpPr>
          <p:nvPr>
            <p:ph type="ctrTitle"/>
          </p:nvPr>
        </p:nvSpPr>
        <p:spPr>
          <a:xfrm>
            <a:off x="2" y="-32933"/>
            <a:ext cx="7772400" cy="1102519"/>
          </a:xfrm>
        </p:spPr>
        <p:txBody>
          <a:bodyPr/>
          <a:lstStyle/>
          <a:p>
            <a:pPr eaLnBrk="1" hangingPunct="1"/>
            <a:r>
              <a:rPr lang="zh-CN" altLang="en-US" dirty="0"/>
              <a:t>第六章  应急救护</a:t>
            </a:r>
          </a:p>
        </p:txBody>
      </p:sp>
      <p:sp>
        <p:nvSpPr>
          <p:cNvPr id="88067" name="Rectangle 3"/>
          <p:cNvSpPr>
            <a:spLocks noGrp="1" noChangeArrowheads="1"/>
          </p:cNvSpPr>
          <p:nvPr>
            <p:ph type="subTitle" idx="1"/>
          </p:nvPr>
        </p:nvSpPr>
        <p:spPr>
          <a:xfrm>
            <a:off x="533792" y="2515214"/>
            <a:ext cx="4547404" cy="2072759"/>
          </a:xfrm>
        </p:spPr>
        <p:txBody>
          <a:bodyPr rtlCol="0">
            <a:normAutofit/>
          </a:bodyPr>
          <a:lstStyle/>
          <a:p>
            <a:pPr algn="l" eaLnBrk="1" fontAlgn="auto" hangingPunct="1">
              <a:spcAft>
                <a:spcPts val="0"/>
              </a:spcAft>
              <a:defRPr/>
            </a:pPr>
            <a:r>
              <a:rPr lang="zh-CN" altLang="en-US" sz="2800" b="1" dirty="0">
                <a:solidFill>
                  <a:srgbClr val="FFFF00"/>
                </a:solidFill>
              </a:rPr>
              <a:t>定位</a:t>
            </a:r>
            <a:endParaRPr lang="en-US" altLang="zh-CN" sz="2800" b="1" dirty="0">
              <a:solidFill>
                <a:srgbClr val="FFFF00"/>
              </a:solidFill>
            </a:endParaRPr>
          </a:p>
          <a:p>
            <a:pPr algn="l" eaLnBrk="1" fontAlgn="auto" hangingPunct="1">
              <a:lnSpc>
                <a:spcPts val="3000"/>
              </a:lnSpc>
              <a:spcAft>
                <a:spcPts val="0"/>
              </a:spcAft>
              <a:defRPr/>
            </a:pPr>
            <a:r>
              <a:rPr lang="zh-CN" altLang="en-US" sz="2000" dirty="0">
                <a:solidFill>
                  <a:schemeClr val="bg1"/>
                </a:solidFill>
              </a:rPr>
              <a:t>两乳头连线中点的胸骨上。</a:t>
            </a:r>
            <a:endParaRPr lang="en-US" altLang="zh-CN" sz="2000" dirty="0">
              <a:solidFill>
                <a:schemeClr val="bg1"/>
              </a:solidFill>
            </a:endParaRPr>
          </a:p>
          <a:p>
            <a:pPr algn="l" eaLnBrk="1" fontAlgn="auto" hangingPunct="1">
              <a:lnSpc>
                <a:spcPts val="3000"/>
              </a:lnSpc>
              <a:spcAft>
                <a:spcPts val="0"/>
              </a:spcAft>
              <a:defRPr/>
            </a:pPr>
            <a:r>
              <a:rPr lang="zh-CN" altLang="en-US" sz="2000" dirty="0">
                <a:solidFill>
                  <a:schemeClr val="bg1"/>
                </a:solidFill>
              </a:rPr>
              <a:t>按压时须保持双手位置固定，不能任意移动。</a:t>
            </a:r>
          </a:p>
          <a:p>
            <a:pPr algn="l" eaLnBrk="1" fontAlgn="auto" hangingPunct="1">
              <a:spcAft>
                <a:spcPts val="0"/>
              </a:spcAft>
              <a:defRPr/>
            </a:pPr>
            <a:endParaRPr lang="en-US" altLang="zh-CN" sz="3200" b="1" dirty="0">
              <a:solidFill>
                <a:srgbClr val="FFFF00"/>
              </a:solidFill>
            </a:endParaRPr>
          </a:p>
          <a:p>
            <a:pPr eaLnBrk="1" fontAlgn="auto" hangingPunct="1">
              <a:spcAft>
                <a:spcPts val="0"/>
              </a:spcAft>
              <a:defRPr/>
            </a:pPr>
            <a:endParaRPr lang="en-US" altLang="zh-CN" sz="3200" dirty="0"/>
          </a:p>
          <a:p>
            <a:pPr eaLnBrk="1" fontAlgn="auto" hangingPunct="1">
              <a:spcAft>
                <a:spcPts val="0"/>
              </a:spcAft>
              <a:defRPr/>
            </a:pPr>
            <a:endParaRPr lang="en-US" altLang="zh-CN" sz="3200" dirty="0"/>
          </a:p>
          <a:p>
            <a:pPr eaLnBrk="1" fontAlgn="auto" hangingPunct="1">
              <a:spcAft>
                <a:spcPts val="0"/>
              </a:spcAft>
              <a:buFont typeface="Arial" pitchFamily="34" charset="0"/>
              <a:buNone/>
              <a:defRPr/>
            </a:pPr>
            <a:endParaRPr lang="en-US" altLang="zh-CN" sz="3200" dirty="0"/>
          </a:p>
          <a:p>
            <a:pPr eaLnBrk="1" fontAlgn="auto" hangingPunct="1">
              <a:spcAft>
                <a:spcPts val="0"/>
              </a:spcAft>
              <a:buFont typeface="Arial" pitchFamily="34" charset="0"/>
              <a:buNone/>
              <a:defRPr/>
            </a:pPr>
            <a:endParaRPr lang="en-US" altLang="zh-CN" sz="2400" dirty="0"/>
          </a:p>
          <a:p>
            <a:pPr eaLnBrk="1" fontAlgn="auto" hangingPunct="1">
              <a:spcAft>
                <a:spcPts val="0"/>
              </a:spcAft>
              <a:buFont typeface="Wingdings" pitchFamily="2" charset="2"/>
              <a:buNone/>
              <a:defRPr/>
            </a:pPr>
            <a:endParaRPr lang="en-US" altLang="zh-CN" sz="3200" dirty="0"/>
          </a:p>
        </p:txBody>
      </p:sp>
      <p:sp>
        <p:nvSpPr>
          <p:cNvPr id="9" name="标题 1"/>
          <p:cNvSpPr txBox="1">
            <a:spLocks/>
          </p:cNvSpPr>
          <p:nvPr/>
        </p:nvSpPr>
        <p:spPr>
          <a:xfrm>
            <a:off x="323851" y="141685"/>
            <a:ext cx="3178175" cy="607219"/>
          </a:xfrm>
          <a:prstGeom prst="rect">
            <a:avLst/>
          </a:prstGeom>
        </p:spPr>
        <p:txBody>
          <a:bodyPr lIns="0" rIns="0" bIns="0" anchor="b">
            <a:normAutofit lnSpcReduction="10000"/>
          </a:bodyPr>
          <a:lstStyle/>
          <a:p>
            <a:pPr fontAlgn="auto">
              <a:spcBef>
                <a:spcPts val="0"/>
              </a:spcBef>
              <a:spcAft>
                <a:spcPts val="0"/>
              </a:spcAft>
              <a:defRPr/>
            </a:pPr>
            <a:endParaRPr lang="zh-CN" altLang="en-US" sz="4000" dirty="0">
              <a:solidFill>
                <a:schemeClr val="tx2"/>
              </a:solidFill>
              <a:latin typeface="楷体_GB2312" pitchFamily="49" charset="-122"/>
              <a:ea typeface="楷体_GB2312" pitchFamily="49" charset="-122"/>
              <a:cs typeface="+mj-cs"/>
            </a:endParaRPr>
          </a:p>
        </p:txBody>
      </p:sp>
      <p:pic>
        <p:nvPicPr>
          <p:cNvPr id="122884" name="Picture 4" descr="位置"/>
          <p:cNvPicPr>
            <a:picLocks noChangeAspect="1" noChangeArrowheads="1"/>
          </p:cNvPicPr>
          <p:nvPr/>
        </p:nvPicPr>
        <p:blipFill>
          <a:blip r:embed="rId2"/>
          <a:srcRect/>
          <a:stretch>
            <a:fillRect/>
          </a:stretch>
        </p:blipFill>
        <p:spPr bwMode="auto">
          <a:xfrm>
            <a:off x="5715008" y="3000378"/>
            <a:ext cx="2182834" cy="1832386"/>
          </a:xfrm>
          <a:prstGeom prst="rect">
            <a:avLst/>
          </a:prstGeom>
          <a:noFill/>
          <a:ln w="9525">
            <a:solidFill>
              <a:srgbClr val="FFFFFF"/>
            </a:solidFill>
            <a:miter lim="800000"/>
            <a:headEnd/>
            <a:tailEnd/>
          </a:ln>
        </p:spPr>
      </p:pic>
      <p:sp>
        <p:nvSpPr>
          <p:cNvPr id="27" name="AutoShape 5"/>
          <p:cNvSpPr>
            <a:spLocks noChangeArrowheads="1"/>
          </p:cNvSpPr>
          <p:nvPr/>
        </p:nvSpPr>
        <p:spPr bwMode="auto">
          <a:xfrm>
            <a:off x="6715140" y="4214824"/>
            <a:ext cx="304800" cy="228600"/>
          </a:xfrm>
          <a:prstGeom prst="upArrow">
            <a:avLst>
              <a:gd name="adj1" fmla="val 50000"/>
              <a:gd name="adj2" fmla="val 25000"/>
            </a:avLst>
          </a:prstGeom>
          <a:solidFill>
            <a:srgbClr val="FF0000"/>
          </a:solidFill>
          <a:ln w="9525">
            <a:solidFill>
              <a:sysClr val="window" lastClr="FFFFFF"/>
            </a:solidFill>
            <a:miter lim="800000"/>
            <a:headEnd/>
            <a:tailEnd/>
          </a:ln>
          <a:effectLst/>
        </p:spPr>
        <p:txBody>
          <a:bodyPr wrap="none" anchor="ctr"/>
          <a:lstStyle/>
          <a:p>
            <a:pPr fontAlgn="auto">
              <a:spcBef>
                <a:spcPts val="0"/>
              </a:spcBef>
              <a:spcAft>
                <a:spcPts val="0"/>
              </a:spcAft>
              <a:defRPr/>
            </a:pPr>
            <a:endParaRPr lang="zh-CN" altLang="en-US" kern="0">
              <a:solidFill>
                <a:prstClr val="white"/>
              </a:solidFill>
              <a:latin typeface="Constantia"/>
              <a:ea typeface="+mn-ea"/>
            </a:endParaRPr>
          </a:p>
        </p:txBody>
      </p:sp>
      <p:pic>
        <p:nvPicPr>
          <p:cNvPr id="122886" name="Picture 6" descr="位置-解剖"/>
          <p:cNvPicPr>
            <a:picLocks noChangeAspect="1" noChangeArrowheads="1"/>
          </p:cNvPicPr>
          <p:nvPr/>
        </p:nvPicPr>
        <p:blipFill>
          <a:blip r:embed="rId3"/>
          <a:srcRect/>
          <a:stretch>
            <a:fillRect/>
          </a:stretch>
        </p:blipFill>
        <p:spPr bwMode="auto">
          <a:xfrm>
            <a:off x="5643570" y="1000114"/>
            <a:ext cx="2203444" cy="1781178"/>
          </a:xfrm>
          <a:prstGeom prst="rect">
            <a:avLst/>
          </a:prstGeom>
          <a:noFill/>
          <a:ln w="9525">
            <a:solidFill>
              <a:srgbClr val="FFFFFF"/>
            </a:solidFill>
            <a:miter lim="800000"/>
            <a:headEnd/>
            <a:tailEnd/>
          </a:ln>
        </p:spPr>
      </p:pic>
      <p:sp>
        <p:nvSpPr>
          <p:cNvPr id="29" name="Line 7"/>
          <p:cNvSpPr>
            <a:spLocks noChangeShapeType="1"/>
          </p:cNvSpPr>
          <p:nvPr/>
        </p:nvSpPr>
        <p:spPr bwMode="auto">
          <a:xfrm>
            <a:off x="6286512" y="4214824"/>
            <a:ext cx="1143000" cy="0"/>
          </a:xfrm>
          <a:prstGeom prst="line">
            <a:avLst/>
          </a:prstGeom>
          <a:noFill/>
          <a:ln w="38100" cap="flat" cmpd="sng" algn="ctr">
            <a:solidFill>
              <a:sysClr val="windowText" lastClr="000000"/>
            </a:solidFill>
            <a:prstDash val="solid"/>
            <a:headEnd/>
            <a:tailEnd/>
          </a:ln>
          <a:effectLst>
            <a:outerShdw blurRad="57150" dist="38100" dir="5400000" algn="ctr" rotWithShape="0">
              <a:sysClr val="windowText" lastClr="000000">
                <a:shade val="9000"/>
                <a:satMod val="105000"/>
                <a:alpha val="48000"/>
              </a:sysClr>
            </a:outerShdw>
          </a:effectLst>
        </p:spPr>
        <p:txBody>
          <a:bodyPr wrap="none" anchor="ctr"/>
          <a:lstStyle/>
          <a:p>
            <a:pPr fontAlgn="auto">
              <a:spcBef>
                <a:spcPts val="0"/>
              </a:spcBef>
              <a:spcAft>
                <a:spcPts val="0"/>
              </a:spcAft>
              <a:defRPr/>
            </a:pPr>
            <a:endParaRPr lang="zh-CN" altLang="en-US" kern="0">
              <a:solidFill>
                <a:prstClr val="white"/>
              </a:solidFill>
              <a:latin typeface="Constantia"/>
              <a:ea typeface="宋体"/>
            </a:endParaRPr>
          </a:p>
        </p:txBody>
      </p:sp>
      <p:sp>
        <p:nvSpPr>
          <p:cNvPr id="30" name="AutoShape 5"/>
          <p:cNvSpPr>
            <a:spLocks noChangeArrowheads="1"/>
          </p:cNvSpPr>
          <p:nvPr/>
        </p:nvSpPr>
        <p:spPr bwMode="auto">
          <a:xfrm>
            <a:off x="6715140" y="2143122"/>
            <a:ext cx="304800" cy="228600"/>
          </a:xfrm>
          <a:prstGeom prst="upArrow">
            <a:avLst>
              <a:gd name="adj1" fmla="val 50000"/>
              <a:gd name="adj2" fmla="val 25000"/>
            </a:avLst>
          </a:prstGeom>
          <a:solidFill>
            <a:srgbClr val="FF0000"/>
          </a:solidFill>
          <a:ln w="9525">
            <a:solidFill>
              <a:sysClr val="window" lastClr="FFFFFF"/>
            </a:solidFill>
            <a:miter lim="800000"/>
            <a:headEnd/>
            <a:tailEnd/>
          </a:ln>
          <a:effectLst/>
        </p:spPr>
        <p:txBody>
          <a:bodyPr wrap="none" anchor="ctr"/>
          <a:lstStyle/>
          <a:p>
            <a:pPr fontAlgn="auto">
              <a:spcBef>
                <a:spcPts val="0"/>
              </a:spcBef>
              <a:spcAft>
                <a:spcPts val="0"/>
              </a:spcAft>
              <a:defRPr/>
            </a:pPr>
            <a:endParaRPr lang="zh-CN" altLang="en-US" kern="0">
              <a:solidFill>
                <a:prstClr val="white"/>
              </a:solidFill>
              <a:latin typeface="Constantia"/>
              <a:ea typeface="+mn-ea"/>
            </a:endParaRPr>
          </a:p>
        </p:txBody>
      </p:sp>
      <p:sp>
        <p:nvSpPr>
          <p:cNvPr id="31" name="Line 7"/>
          <p:cNvSpPr>
            <a:spLocks noChangeShapeType="1"/>
          </p:cNvSpPr>
          <p:nvPr/>
        </p:nvSpPr>
        <p:spPr bwMode="auto">
          <a:xfrm>
            <a:off x="6215074" y="2143122"/>
            <a:ext cx="1143000" cy="0"/>
          </a:xfrm>
          <a:prstGeom prst="line">
            <a:avLst/>
          </a:prstGeom>
          <a:noFill/>
          <a:ln w="38100" cap="flat" cmpd="sng" algn="ctr">
            <a:solidFill>
              <a:sysClr val="windowText" lastClr="000000"/>
            </a:solidFill>
            <a:prstDash val="solid"/>
            <a:headEnd/>
            <a:tailEnd/>
          </a:ln>
          <a:effectLst>
            <a:outerShdw blurRad="57150" dist="38100" dir="5400000" algn="ctr" rotWithShape="0">
              <a:sysClr val="windowText" lastClr="000000">
                <a:shade val="9000"/>
                <a:satMod val="105000"/>
                <a:alpha val="48000"/>
              </a:sysClr>
            </a:outerShdw>
          </a:effectLst>
        </p:spPr>
        <p:txBody>
          <a:bodyPr wrap="none" anchor="ctr"/>
          <a:lstStyle/>
          <a:p>
            <a:pPr fontAlgn="auto">
              <a:spcBef>
                <a:spcPts val="0"/>
              </a:spcBef>
              <a:spcAft>
                <a:spcPts val="0"/>
              </a:spcAft>
              <a:defRPr/>
            </a:pPr>
            <a:endParaRPr lang="zh-CN" altLang="en-US" kern="0">
              <a:solidFill>
                <a:prstClr val="white"/>
              </a:solidFill>
              <a:latin typeface="Constantia"/>
              <a:ea typeface="宋体"/>
            </a:endParaRPr>
          </a:p>
        </p:txBody>
      </p:sp>
      <p:cxnSp>
        <p:nvCxnSpPr>
          <p:cNvPr id="122890" name="直接连接符 31"/>
          <p:cNvCxnSpPr>
            <a:cxnSpLocks noChangeShapeType="1"/>
          </p:cNvCxnSpPr>
          <p:nvPr/>
        </p:nvCxnSpPr>
        <p:spPr bwMode="auto">
          <a:xfrm>
            <a:off x="6715140" y="1714494"/>
            <a:ext cx="214314" cy="1588"/>
          </a:xfrm>
          <a:prstGeom prst="line">
            <a:avLst/>
          </a:prstGeom>
          <a:noFill/>
          <a:ln w="9525" algn="ctr">
            <a:solidFill>
              <a:srgbClr val="C00000"/>
            </a:solidFill>
            <a:round/>
            <a:headEnd/>
            <a:tailEnd/>
          </a:ln>
        </p:spPr>
      </p:cxnSp>
      <p:cxnSp>
        <p:nvCxnSpPr>
          <p:cNvPr id="122891" name="直接连接符 32"/>
          <p:cNvCxnSpPr>
            <a:cxnSpLocks noChangeShapeType="1"/>
          </p:cNvCxnSpPr>
          <p:nvPr/>
        </p:nvCxnSpPr>
        <p:spPr bwMode="auto">
          <a:xfrm>
            <a:off x="6715140" y="2071684"/>
            <a:ext cx="214313" cy="1190"/>
          </a:xfrm>
          <a:prstGeom prst="line">
            <a:avLst/>
          </a:prstGeom>
          <a:noFill/>
          <a:ln w="9525" algn="ctr">
            <a:solidFill>
              <a:srgbClr val="C00000"/>
            </a:solidFill>
            <a:round/>
            <a:headEnd/>
            <a:tailEnd/>
          </a:ln>
        </p:spPr>
      </p:cxnSp>
      <p:sp>
        <p:nvSpPr>
          <p:cNvPr id="13" name="Rectangle 2"/>
          <p:cNvSpPr txBox="1">
            <a:spLocks noChangeArrowheads="1"/>
          </p:cNvSpPr>
          <p:nvPr/>
        </p:nvSpPr>
        <p:spPr>
          <a:xfrm>
            <a:off x="539751" y="1168004"/>
            <a:ext cx="5400675" cy="857250"/>
          </a:xfrm>
          <a:prstGeom prst="rect">
            <a:avLst/>
          </a:prstGeom>
        </p:spPr>
        <p:txBody>
          <a:bodyPr lIns="0" rIns="0" bIns="0" anchor="b">
            <a:normAutofit/>
          </a:bodyPr>
          <a:lstStyle/>
          <a:p>
            <a:pPr fontAlgn="auto">
              <a:spcBef>
                <a:spcPts val="0"/>
              </a:spcBef>
              <a:spcAft>
                <a:spcPts val="0"/>
              </a:spcAft>
              <a:defRPr/>
            </a:pPr>
            <a:r>
              <a:rPr lang="en-US" altLang="zh-CN" sz="2800" b="1" dirty="0">
                <a:solidFill>
                  <a:schemeClr val="bg1"/>
                </a:solidFill>
                <a:latin typeface="楷体_GB2312" pitchFamily="49" charset="-122"/>
                <a:ea typeface="楷体_GB2312" pitchFamily="49" charset="-122"/>
                <a:cs typeface="+mj-cs"/>
              </a:rPr>
              <a:t>1.</a:t>
            </a:r>
            <a:r>
              <a:rPr lang="zh-CN" altLang="en-US" sz="2800" b="1" dirty="0">
                <a:solidFill>
                  <a:schemeClr val="bg1"/>
                </a:solidFill>
                <a:latin typeface="楷体_GB2312" pitchFamily="49" charset="-122"/>
                <a:ea typeface="楷体_GB2312" pitchFamily="49" charset="-122"/>
                <a:cs typeface="+mj-cs"/>
              </a:rPr>
              <a:t>胸外心脏按压（</a:t>
            </a:r>
            <a:r>
              <a:rPr lang="en-US" altLang="zh-CN" sz="2800" b="1" dirty="0">
                <a:solidFill>
                  <a:srgbClr val="FFFF00"/>
                </a:solidFill>
                <a:latin typeface="楷体_GB2312" pitchFamily="49" charset="-122"/>
                <a:ea typeface="楷体_GB2312" pitchFamily="49" charset="-122"/>
                <a:cs typeface="+mj-cs"/>
              </a:rPr>
              <a:t>C</a:t>
            </a:r>
            <a:r>
              <a:rPr lang="zh-CN" altLang="en-US" sz="2800" b="1" dirty="0">
                <a:solidFill>
                  <a:schemeClr val="bg1"/>
                </a:solidFill>
                <a:latin typeface="楷体_GB2312" pitchFamily="49" charset="-122"/>
                <a:ea typeface="楷体_GB2312" pitchFamily="49" charset="-122"/>
                <a:cs typeface="+mj-cs"/>
              </a:rPr>
              <a:t>）</a:t>
            </a:r>
          </a:p>
        </p:txBody>
      </p:sp>
      <p:sp>
        <p:nvSpPr>
          <p:cNvPr id="45070" name="标题 1"/>
          <p:cNvSpPr txBox="1">
            <a:spLocks/>
          </p:cNvSpPr>
          <p:nvPr/>
        </p:nvSpPr>
        <p:spPr bwMode="auto">
          <a:xfrm>
            <a:off x="611188" y="844154"/>
            <a:ext cx="4392612" cy="701278"/>
          </a:xfrm>
          <a:prstGeom prst="rect">
            <a:avLst/>
          </a:prstGeom>
          <a:noFill/>
          <a:ln w="9525">
            <a:noFill/>
            <a:miter lim="800000"/>
            <a:headEnd/>
            <a:tailEnd/>
          </a:ln>
        </p:spPr>
        <p:txBody>
          <a:bodyPr anchor="ctr"/>
          <a:lstStyle/>
          <a:p>
            <a:pPr fontAlgn="auto">
              <a:spcBef>
                <a:spcPts val="0"/>
              </a:spcBef>
              <a:spcAft>
                <a:spcPts val="0"/>
              </a:spcAft>
              <a:defRPr/>
            </a:pPr>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cs typeface="+mj-cs"/>
              </a:rPr>
              <a:t>实施步骤</a:t>
            </a:r>
            <a:endParaRPr lang="zh-CN" altLang="en-US" sz="3200" b="1" dirty="0">
              <a:solidFill>
                <a:srgbClr val="FFFF00"/>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descr="掌根"/>
          <p:cNvPicPr>
            <a:picLocks noChangeAspect="1" noChangeArrowheads="1"/>
          </p:cNvPicPr>
          <p:nvPr/>
        </p:nvPicPr>
        <p:blipFill>
          <a:blip r:embed="rId2"/>
          <a:srcRect/>
          <a:stretch>
            <a:fillRect/>
          </a:stretch>
        </p:blipFill>
        <p:spPr bwMode="auto">
          <a:xfrm>
            <a:off x="4498181" y="1414453"/>
            <a:ext cx="1643074" cy="1579773"/>
          </a:xfrm>
          <a:prstGeom prst="rect">
            <a:avLst/>
          </a:prstGeom>
          <a:noFill/>
          <a:ln w="9525">
            <a:solidFill>
              <a:srgbClr val="FFFFFF"/>
            </a:solidFill>
            <a:miter lim="800000"/>
            <a:headEnd/>
            <a:tailEnd/>
          </a:ln>
        </p:spPr>
      </p:pic>
      <p:sp>
        <p:nvSpPr>
          <p:cNvPr id="123907" name="Oval 5"/>
          <p:cNvSpPr>
            <a:spLocks noChangeArrowheads="1"/>
          </p:cNvSpPr>
          <p:nvPr/>
        </p:nvSpPr>
        <p:spPr bwMode="auto">
          <a:xfrm>
            <a:off x="4894140" y="2347850"/>
            <a:ext cx="647700" cy="432197"/>
          </a:xfrm>
          <a:prstGeom prst="ellipse">
            <a:avLst/>
          </a:prstGeom>
          <a:noFill/>
          <a:ln w="57150">
            <a:solidFill>
              <a:srgbClr val="FF0000"/>
            </a:solidFill>
            <a:round/>
            <a:headEnd/>
            <a:tailEnd/>
          </a:ln>
        </p:spPr>
        <p:txBody>
          <a:bodyPr wrap="none" anchor="ctr"/>
          <a:lstStyle/>
          <a:p>
            <a:endParaRPr lang="zh-CN" altLang="en-US">
              <a:solidFill>
                <a:srgbClr val="FFFFFF"/>
              </a:solidFill>
              <a:latin typeface="Constantia" pitchFamily="18" charset="0"/>
            </a:endParaRPr>
          </a:p>
        </p:txBody>
      </p:sp>
      <p:pic>
        <p:nvPicPr>
          <p:cNvPr id="123908" name="Picture 6" descr="手2"/>
          <p:cNvPicPr>
            <a:picLocks noChangeAspect="1" noChangeArrowheads="1"/>
          </p:cNvPicPr>
          <p:nvPr/>
        </p:nvPicPr>
        <p:blipFill>
          <a:blip r:embed="rId3"/>
          <a:srcRect l="5193" r="1299"/>
          <a:stretch>
            <a:fillRect/>
          </a:stretch>
        </p:blipFill>
        <p:spPr bwMode="auto">
          <a:xfrm>
            <a:off x="6215074" y="1414453"/>
            <a:ext cx="2003448" cy="1571636"/>
          </a:xfrm>
          <a:prstGeom prst="rect">
            <a:avLst/>
          </a:prstGeom>
          <a:noFill/>
          <a:ln w="6350">
            <a:solidFill>
              <a:srgbClr val="FFFFFF"/>
            </a:solidFill>
            <a:miter lim="800000"/>
            <a:headEnd/>
            <a:tailEnd/>
          </a:ln>
        </p:spPr>
      </p:pic>
      <p:pic>
        <p:nvPicPr>
          <p:cNvPr id="123909" name="Picture 7" descr="壓-對2"/>
          <p:cNvPicPr>
            <a:picLocks noChangeAspect="1" noChangeArrowheads="1"/>
          </p:cNvPicPr>
          <p:nvPr/>
        </p:nvPicPr>
        <p:blipFill>
          <a:blip r:embed="rId4"/>
          <a:srcRect/>
          <a:stretch>
            <a:fillRect/>
          </a:stretch>
        </p:blipFill>
        <p:spPr bwMode="auto">
          <a:xfrm>
            <a:off x="4498181" y="3127154"/>
            <a:ext cx="1665218" cy="1472979"/>
          </a:xfrm>
          <a:prstGeom prst="rect">
            <a:avLst/>
          </a:prstGeom>
          <a:noFill/>
          <a:ln w="6350">
            <a:solidFill>
              <a:srgbClr val="FFFFFF"/>
            </a:solidFill>
            <a:miter lim="800000"/>
            <a:headEnd/>
            <a:tailEnd/>
          </a:ln>
        </p:spPr>
      </p:pic>
      <p:pic>
        <p:nvPicPr>
          <p:cNvPr id="123910" name="Picture 8" descr="胸外按压"/>
          <p:cNvPicPr>
            <a:picLocks noChangeAspect="1" noChangeArrowheads="1" noCrop="1"/>
          </p:cNvPicPr>
          <p:nvPr/>
        </p:nvPicPr>
        <p:blipFill>
          <a:blip r:embed="rId5"/>
          <a:srcRect/>
          <a:stretch>
            <a:fillRect/>
          </a:stretch>
        </p:blipFill>
        <p:spPr bwMode="auto">
          <a:xfrm>
            <a:off x="6226979" y="3135628"/>
            <a:ext cx="1991543" cy="1510826"/>
          </a:xfrm>
          <a:prstGeom prst="rect">
            <a:avLst/>
          </a:prstGeom>
          <a:noFill/>
          <a:ln w="9525">
            <a:noFill/>
            <a:miter lim="800000"/>
            <a:headEnd/>
            <a:tailEnd/>
          </a:ln>
        </p:spPr>
      </p:pic>
      <p:sp>
        <p:nvSpPr>
          <p:cNvPr id="15" name="AutoShape 9"/>
          <p:cNvSpPr>
            <a:spLocks noChangeArrowheads="1"/>
          </p:cNvSpPr>
          <p:nvPr/>
        </p:nvSpPr>
        <p:spPr bwMode="auto">
          <a:xfrm>
            <a:off x="7164288" y="2143820"/>
            <a:ext cx="381000" cy="400050"/>
          </a:xfrm>
          <a:prstGeom prst="upArrow">
            <a:avLst>
              <a:gd name="adj1" fmla="val 50000"/>
              <a:gd name="adj2" fmla="val 35000"/>
            </a:avLst>
          </a:prstGeom>
          <a:solidFill>
            <a:srgbClr val="FF0000"/>
          </a:solidFill>
          <a:ln w="9525">
            <a:solidFill>
              <a:sysClr val="window" lastClr="FFFFFF"/>
            </a:solidFill>
            <a:miter lim="800000"/>
            <a:headEnd/>
            <a:tailEnd/>
          </a:ln>
          <a:effectLst/>
        </p:spPr>
        <p:txBody>
          <a:bodyPr wrap="none" anchor="ctr"/>
          <a:lstStyle/>
          <a:p>
            <a:pPr fontAlgn="auto">
              <a:spcBef>
                <a:spcPts val="0"/>
              </a:spcBef>
              <a:spcAft>
                <a:spcPts val="0"/>
              </a:spcAft>
              <a:defRPr/>
            </a:pPr>
            <a:endParaRPr lang="zh-CN" altLang="en-US" kern="0">
              <a:solidFill>
                <a:prstClr val="white"/>
              </a:solidFill>
              <a:latin typeface="Constantia"/>
              <a:ea typeface="+mn-ea"/>
            </a:endParaRPr>
          </a:p>
        </p:txBody>
      </p:sp>
      <p:sp>
        <p:nvSpPr>
          <p:cNvPr id="16" name="Rectangle 2"/>
          <p:cNvSpPr txBox="1">
            <a:spLocks noChangeArrowheads="1"/>
          </p:cNvSpPr>
          <p:nvPr/>
        </p:nvSpPr>
        <p:spPr>
          <a:xfrm>
            <a:off x="482600" y="1004888"/>
            <a:ext cx="5399088" cy="857250"/>
          </a:xfrm>
          <a:prstGeom prst="rect">
            <a:avLst/>
          </a:prstGeom>
        </p:spPr>
        <p:txBody>
          <a:bodyPr lIns="0" rIns="0" bIns="0" anchor="b">
            <a:normAutofit/>
          </a:bodyPr>
          <a:lstStyle/>
          <a:p>
            <a:pPr fontAlgn="auto">
              <a:spcBef>
                <a:spcPts val="0"/>
              </a:spcBef>
              <a:spcAft>
                <a:spcPts val="0"/>
              </a:spcAft>
              <a:defRPr/>
            </a:pPr>
            <a:r>
              <a:rPr lang="en-US" altLang="zh-CN" sz="2400" b="1" dirty="0">
                <a:solidFill>
                  <a:schemeClr val="bg1"/>
                </a:solidFill>
                <a:latin typeface="楷体_GB2312" pitchFamily="49" charset="-122"/>
                <a:ea typeface="楷体_GB2312" pitchFamily="49" charset="-122"/>
                <a:cs typeface="+mj-cs"/>
              </a:rPr>
              <a:t>1.</a:t>
            </a:r>
            <a:r>
              <a:rPr lang="zh-CN" altLang="en-US" sz="2400" b="1" dirty="0">
                <a:solidFill>
                  <a:schemeClr val="bg1"/>
                </a:solidFill>
                <a:latin typeface="楷体_GB2312" pitchFamily="49" charset="-122"/>
                <a:ea typeface="楷体_GB2312" pitchFamily="49" charset="-122"/>
                <a:cs typeface="+mj-cs"/>
              </a:rPr>
              <a:t>胸外心脏按压（</a:t>
            </a:r>
            <a:r>
              <a:rPr lang="en-US" altLang="zh-CN" sz="2400" b="1" dirty="0">
                <a:solidFill>
                  <a:srgbClr val="FFFF00"/>
                </a:solidFill>
                <a:latin typeface="楷体_GB2312" pitchFamily="49" charset="-122"/>
                <a:ea typeface="楷体_GB2312" pitchFamily="49" charset="-122"/>
                <a:cs typeface="+mj-cs"/>
              </a:rPr>
              <a:t>C</a:t>
            </a:r>
            <a:r>
              <a:rPr lang="zh-CN" altLang="en-US" sz="2400" b="1" dirty="0">
                <a:solidFill>
                  <a:schemeClr val="bg1"/>
                </a:solidFill>
                <a:latin typeface="楷体_GB2312" pitchFamily="49" charset="-122"/>
                <a:ea typeface="楷体_GB2312" pitchFamily="49" charset="-122"/>
                <a:cs typeface="+mj-cs"/>
              </a:rPr>
              <a:t>）</a:t>
            </a:r>
          </a:p>
        </p:txBody>
      </p:sp>
      <p:sp>
        <p:nvSpPr>
          <p:cNvPr id="19" name="Rectangle 3"/>
          <p:cNvSpPr txBox="1">
            <a:spLocks noChangeArrowheads="1"/>
          </p:cNvSpPr>
          <p:nvPr/>
        </p:nvSpPr>
        <p:spPr>
          <a:xfrm>
            <a:off x="357158" y="2071684"/>
            <a:ext cx="4641850" cy="2662238"/>
          </a:xfrm>
          <a:prstGeom prst="rect">
            <a:avLst/>
          </a:prstGeom>
        </p:spPr>
        <p:txBody>
          <a:bodyPr>
            <a:normAutofit fontScale="70000" lnSpcReduction="20000"/>
          </a:bodyPr>
          <a:lstStyle/>
          <a:p>
            <a:pPr marL="342900" indent="-342900" fontAlgn="auto">
              <a:spcBef>
                <a:spcPct val="20000"/>
              </a:spcBef>
              <a:spcAft>
                <a:spcPts val="0"/>
              </a:spcAft>
              <a:buClr>
                <a:schemeClr val="accent3"/>
              </a:buClr>
              <a:buFont typeface="Arial" pitchFamily="34" charset="0"/>
              <a:buChar char="•"/>
              <a:defRPr/>
            </a:pPr>
            <a:r>
              <a:rPr lang="zh-CN" altLang="en-US" sz="2800" b="1" dirty="0">
                <a:solidFill>
                  <a:srgbClr val="FFFF00"/>
                </a:solidFill>
                <a:latin typeface="+mn-lt"/>
                <a:ea typeface="+mn-ea"/>
              </a:rPr>
              <a:t>姿势</a:t>
            </a:r>
            <a:endParaRPr lang="en-US" altLang="zh-CN" sz="2800" b="1" dirty="0">
              <a:solidFill>
                <a:srgbClr val="FFFF00"/>
              </a:solidFill>
              <a:latin typeface="+mn-lt"/>
              <a:ea typeface="+mn-ea"/>
            </a:endParaRPr>
          </a:p>
          <a:p>
            <a:pPr marL="342900" indent="-342900" fontAlgn="auto">
              <a:spcBef>
                <a:spcPct val="20000"/>
              </a:spcBef>
              <a:spcAft>
                <a:spcPts val="0"/>
              </a:spcAft>
              <a:buClr>
                <a:schemeClr val="accent3"/>
              </a:buClr>
              <a:buFont typeface="Arial" pitchFamily="34" charset="0"/>
              <a:buChar char="•"/>
              <a:defRPr/>
            </a:pPr>
            <a:r>
              <a:rPr lang="zh-CN" altLang="en-US" sz="2800" dirty="0">
                <a:solidFill>
                  <a:schemeClr val="bg1"/>
                </a:solidFill>
                <a:latin typeface="楷体_GB2312" pitchFamily="49" charset="-122"/>
                <a:ea typeface="楷体_GB2312" pitchFamily="49" charset="-122"/>
              </a:rPr>
              <a:t>双手掌根重叠</a:t>
            </a:r>
            <a:endParaRPr lang="en-US" altLang="zh-CN" sz="2800" dirty="0">
              <a:solidFill>
                <a:schemeClr val="bg1"/>
              </a:solidFill>
              <a:latin typeface="楷体_GB2312" pitchFamily="49" charset="-122"/>
              <a:ea typeface="楷体_GB2312" pitchFamily="49" charset="-122"/>
            </a:endParaRPr>
          </a:p>
          <a:p>
            <a:pPr marL="342900" indent="-342900" fontAlgn="auto">
              <a:spcBef>
                <a:spcPct val="20000"/>
              </a:spcBef>
              <a:spcAft>
                <a:spcPts val="0"/>
              </a:spcAft>
              <a:buClr>
                <a:schemeClr val="accent3"/>
              </a:buClr>
              <a:buFont typeface="Arial" pitchFamily="34" charset="0"/>
              <a:buChar char="•"/>
              <a:defRPr/>
            </a:pPr>
            <a:r>
              <a:rPr lang="zh-CN" altLang="en-US" sz="2800" dirty="0">
                <a:solidFill>
                  <a:schemeClr val="bg1"/>
                </a:solidFill>
                <a:latin typeface="楷体_GB2312" pitchFamily="49" charset="-122"/>
                <a:ea typeface="楷体_GB2312" pitchFamily="49" charset="-122"/>
              </a:rPr>
              <a:t>双臂伸直</a:t>
            </a:r>
            <a:endParaRPr lang="en-US" altLang="zh-CN" sz="2800" dirty="0">
              <a:solidFill>
                <a:schemeClr val="bg1"/>
              </a:solidFill>
              <a:latin typeface="楷体_GB2312" pitchFamily="49" charset="-122"/>
              <a:ea typeface="楷体_GB2312" pitchFamily="49" charset="-122"/>
            </a:endParaRPr>
          </a:p>
          <a:p>
            <a:pPr marL="342900" indent="-342900" fontAlgn="auto">
              <a:spcBef>
                <a:spcPct val="20000"/>
              </a:spcBef>
              <a:spcAft>
                <a:spcPts val="0"/>
              </a:spcAft>
              <a:buClr>
                <a:schemeClr val="accent3"/>
              </a:buClr>
              <a:buFont typeface="Arial" pitchFamily="34" charset="0"/>
              <a:buChar char="•"/>
              <a:defRPr/>
            </a:pPr>
            <a:r>
              <a:rPr lang="zh-CN" altLang="en-US" sz="2800" dirty="0">
                <a:solidFill>
                  <a:schemeClr val="bg1"/>
                </a:solidFill>
                <a:latin typeface="楷体_GB2312" pitchFamily="49" charset="-122"/>
                <a:ea typeface="楷体_GB2312" pitchFamily="49" charset="-122"/>
              </a:rPr>
              <a:t>垂直向下用力</a:t>
            </a:r>
            <a:endParaRPr lang="zh-CN" altLang="en-US" sz="3200" dirty="0">
              <a:solidFill>
                <a:schemeClr val="bg1"/>
              </a:solidFill>
              <a:latin typeface="楷体_GB2312" pitchFamily="49" charset="-122"/>
              <a:ea typeface="楷体_GB2312" pitchFamily="49" charset="-122"/>
            </a:endParaRPr>
          </a:p>
          <a:p>
            <a:pPr marL="342900" indent="-342900" fontAlgn="auto">
              <a:spcBef>
                <a:spcPct val="20000"/>
              </a:spcBef>
              <a:spcAft>
                <a:spcPts val="0"/>
              </a:spcAft>
              <a:buClr>
                <a:schemeClr val="accent3"/>
              </a:buClr>
              <a:buFont typeface="Arial" pitchFamily="34" charset="0"/>
              <a:buChar char="•"/>
              <a:defRPr/>
            </a:pPr>
            <a:r>
              <a:rPr lang="zh-CN" altLang="en-US" sz="3200" b="1" dirty="0">
                <a:solidFill>
                  <a:srgbClr val="FFFF00"/>
                </a:solidFill>
                <a:latin typeface="+mn-lt"/>
                <a:ea typeface="+mn-ea"/>
              </a:rPr>
              <a:t>频率</a:t>
            </a:r>
            <a:endParaRPr lang="en-US" altLang="zh-CN" sz="3200" b="1" dirty="0">
              <a:solidFill>
                <a:srgbClr val="FFFF00"/>
              </a:solidFill>
              <a:latin typeface="+mn-lt"/>
              <a:ea typeface="+mn-ea"/>
            </a:endParaRPr>
          </a:p>
          <a:p>
            <a:pPr marL="342900" indent="-342900" fontAlgn="auto">
              <a:spcBef>
                <a:spcPct val="20000"/>
              </a:spcBef>
              <a:spcAft>
                <a:spcPts val="0"/>
              </a:spcAft>
              <a:buClr>
                <a:schemeClr val="accent3"/>
              </a:buClr>
              <a:buFont typeface="Arial" pitchFamily="34" charset="0"/>
              <a:buChar char="•"/>
              <a:defRPr/>
            </a:pPr>
            <a:r>
              <a:rPr lang="en-US" altLang="zh-CN" sz="2900" dirty="0">
                <a:solidFill>
                  <a:schemeClr val="bg1"/>
                </a:solidFill>
                <a:ea typeface="楷体_GB2312" pitchFamily="49" charset="-122"/>
              </a:rPr>
              <a:t>100</a:t>
            </a:r>
            <a:r>
              <a:rPr lang="zh-CN" altLang="en-US" sz="2900" dirty="0">
                <a:solidFill>
                  <a:schemeClr val="bg1"/>
                </a:solidFill>
                <a:ea typeface="楷体_GB2312" pitchFamily="49" charset="-122"/>
              </a:rPr>
              <a:t>～</a:t>
            </a:r>
            <a:r>
              <a:rPr lang="en-US" altLang="zh-CN" sz="2900" dirty="0">
                <a:solidFill>
                  <a:schemeClr val="bg1"/>
                </a:solidFill>
                <a:ea typeface="楷体_GB2312" pitchFamily="49" charset="-122"/>
              </a:rPr>
              <a:t>120</a:t>
            </a:r>
            <a:r>
              <a:rPr lang="zh-CN" altLang="en-US" sz="2800" dirty="0">
                <a:solidFill>
                  <a:schemeClr val="bg1"/>
                </a:solidFill>
                <a:latin typeface="楷体_GB2312" pitchFamily="49" charset="-122"/>
                <a:ea typeface="楷体_GB2312" pitchFamily="49" charset="-122"/>
              </a:rPr>
              <a:t>次</a:t>
            </a:r>
            <a:r>
              <a:rPr lang="en-US" altLang="zh-CN" sz="2800" dirty="0">
                <a:solidFill>
                  <a:schemeClr val="bg1"/>
                </a:solidFill>
                <a:latin typeface="楷体_GB2312" pitchFamily="49" charset="-122"/>
                <a:ea typeface="楷体_GB2312" pitchFamily="49" charset="-122"/>
              </a:rPr>
              <a:t>/</a:t>
            </a:r>
            <a:r>
              <a:rPr lang="zh-CN" altLang="en-US" sz="2800" dirty="0">
                <a:solidFill>
                  <a:schemeClr val="bg1"/>
                </a:solidFill>
                <a:latin typeface="楷体_GB2312" pitchFamily="49" charset="-122"/>
                <a:ea typeface="楷体_GB2312" pitchFamily="49" charset="-122"/>
              </a:rPr>
              <a:t>分钟</a:t>
            </a:r>
            <a:endParaRPr lang="en-US" altLang="zh-CN" sz="2800" dirty="0">
              <a:solidFill>
                <a:schemeClr val="bg1"/>
              </a:solidFill>
              <a:latin typeface="楷体_GB2312" pitchFamily="49" charset="-122"/>
              <a:ea typeface="楷体_GB2312" pitchFamily="49" charset="-122"/>
            </a:endParaRPr>
          </a:p>
          <a:p>
            <a:pPr marL="342900" indent="-342900" fontAlgn="auto">
              <a:spcBef>
                <a:spcPct val="20000"/>
              </a:spcBef>
              <a:spcAft>
                <a:spcPts val="0"/>
              </a:spcAft>
              <a:buClr>
                <a:schemeClr val="accent3"/>
              </a:buClr>
              <a:buFont typeface="Arial" pitchFamily="34" charset="0"/>
              <a:buChar char="•"/>
              <a:defRPr/>
            </a:pPr>
            <a:r>
              <a:rPr lang="zh-CN" altLang="en-US" sz="3200" b="1" dirty="0">
                <a:solidFill>
                  <a:srgbClr val="FFFF00"/>
                </a:solidFill>
                <a:latin typeface="+mn-lt"/>
                <a:ea typeface="+mn-ea"/>
              </a:rPr>
              <a:t>深度</a:t>
            </a:r>
            <a:endParaRPr lang="en-US" altLang="zh-CN" sz="3200" b="1" dirty="0">
              <a:solidFill>
                <a:srgbClr val="FFFF00"/>
              </a:solidFill>
              <a:latin typeface="+mn-lt"/>
              <a:ea typeface="+mn-ea"/>
            </a:endParaRPr>
          </a:p>
          <a:p>
            <a:pPr marL="342900" indent="-342900" fontAlgn="auto">
              <a:spcBef>
                <a:spcPct val="20000"/>
              </a:spcBef>
              <a:spcAft>
                <a:spcPts val="0"/>
              </a:spcAft>
              <a:buClr>
                <a:schemeClr val="accent3"/>
              </a:buClr>
              <a:buFont typeface="Arial" pitchFamily="34" charset="0"/>
              <a:buChar char="•"/>
              <a:defRPr/>
            </a:pPr>
            <a:r>
              <a:rPr lang="zh-CN" altLang="en-US" sz="2800" dirty="0">
                <a:solidFill>
                  <a:schemeClr val="bg1"/>
                </a:solidFill>
                <a:latin typeface="楷体_GB2312" pitchFamily="49" charset="-122"/>
                <a:ea typeface="楷体_GB2312" pitchFamily="49" charset="-122"/>
              </a:rPr>
              <a:t>下陷</a:t>
            </a:r>
            <a:r>
              <a:rPr lang="en-US" altLang="zh-CN" sz="2900" dirty="0">
                <a:solidFill>
                  <a:schemeClr val="bg1"/>
                </a:solidFill>
                <a:ea typeface="楷体_GB2312" pitchFamily="49" charset="-122"/>
              </a:rPr>
              <a:t>5</a:t>
            </a:r>
            <a:r>
              <a:rPr lang="zh-CN" altLang="en-US" sz="2900" dirty="0">
                <a:solidFill>
                  <a:schemeClr val="bg1"/>
                </a:solidFill>
                <a:ea typeface="楷体_GB2312" pitchFamily="49" charset="-122"/>
              </a:rPr>
              <a:t>～</a:t>
            </a:r>
            <a:r>
              <a:rPr lang="en-US" altLang="zh-CN" sz="2900" dirty="0">
                <a:solidFill>
                  <a:schemeClr val="bg1"/>
                </a:solidFill>
                <a:ea typeface="楷体_GB2312" pitchFamily="49" charset="-122"/>
              </a:rPr>
              <a:t>6</a:t>
            </a:r>
            <a:r>
              <a:rPr lang="zh-CN" altLang="en-US" sz="2800" dirty="0">
                <a:solidFill>
                  <a:schemeClr val="bg1"/>
                </a:solidFill>
                <a:latin typeface="楷体_GB2312" pitchFamily="49" charset="-122"/>
                <a:ea typeface="楷体_GB2312" pitchFamily="49" charset="-122"/>
              </a:rPr>
              <a:t>厘米</a:t>
            </a:r>
            <a:endParaRPr lang="en-US" altLang="zh-CN" sz="2800" dirty="0">
              <a:solidFill>
                <a:schemeClr val="bg1"/>
              </a:solidFill>
              <a:latin typeface="楷体_GB2312" pitchFamily="49" charset="-122"/>
              <a:ea typeface="楷体_GB2312" pitchFamily="49" charset="-122"/>
            </a:endParaRPr>
          </a:p>
          <a:p>
            <a:pPr marL="342900" indent="-342900" fontAlgn="auto">
              <a:spcBef>
                <a:spcPct val="20000"/>
              </a:spcBef>
              <a:spcAft>
                <a:spcPts val="0"/>
              </a:spcAft>
              <a:buClr>
                <a:schemeClr val="accent3"/>
              </a:buClr>
              <a:buFont typeface="Arial" pitchFamily="34" charset="0"/>
              <a:buChar char="•"/>
              <a:defRPr/>
            </a:pPr>
            <a:endParaRPr lang="en-US" altLang="zh-CN" sz="3200" dirty="0">
              <a:solidFill>
                <a:schemeClr val="bg1"/>
              </a:solidFill>
              <a:latin typeface="+mn-lt"/>
              <a:ea typeface="+mn-ea"/>
            </a:endParaRPr>
          </a:p>
          <a:p>
            <a:pPr marL="342900" indent="-342900" fontAlgn="auto">
              <a:spcBef>
                <a:spcPct val="20000"/>
              </a:spcBef>
              <a:spcAft>
                <a:spcPts val="0"/>
              </a:spcAft>
              <a:buClr>
                <a:schemeClr val="accent3"/>
              </a:buClr>
              <a:buFont typeface="Arial" pitchFamily="34" charset="0"/>
              <a:buNone/>
              <a:defRPr/>
            </a:pPr>
            <a:endParaRPr lang="en-US" altLang="zh-CN" sz="3200" dirty="0">
              <a:solidFill>
                <a:schemeClr val="bg1"/>
              </a:solidFill>
              <a:latin typeface="+mn-lt"/>
              <a:ea typeface="+mn-ea"/>
            </a:endParaRPr>
          </a:p>
          <a:p>
            <a:pPr marL="342900" indent="-342900" fontAlgn="auto">
              <a:spcBef>
                <a:spcPct val="20000"/>
              </a:spcBef>
              <a:spcAft>
                <a:spcPts val="0"/>
              </a:spcAft>
              <a:buClr>
                <a:schemeClr val="accent3"/>
              </a:buClr>
              <a:buFont typeface="Arial" pitchFamily="34" charset="0"/>
              <a:buNone/>
              <a:defRPr/>
            </a:pPr>
            <a:endParaRPr lang="en-US" altLang="zh-CN" sz="2800" dirty="0">
              <a:solidFill>
                <a:schemeClr val="bg1"/>
              </a:solidFill>
              <a:latin typeface="+mn-lt"/>
              <a:ea typeface="+mn-ea"/>
            </a:endParaRPr>
          </a:p>
          <a:p>
            <a:pPr marL="342900" indent="-342900" fontAlgn="auto">
              <a:spcBef>
                <a:spcPct val="20000"/>
              </a:spcBef>
              <a:spcAft>
                <a:spcPts val="0"/>
              </a:spcAft>
              <a:buClr>
                <a:schemeClr val="accent3"/>
              </a:buClr>
              <a:buFont typeface="Wingdings" pitchFamily="2" charset="2"/>
              <a:buNone/>
              <a:defRPr/>
            </a:pPr>
            <a:endParaRPr lang="en-US" altLang="zh-CN" sz="3200" dirty="0">
              <a:solidFill>
                <a:schemeClr val="bg1"/>
              </a:solidFill>
              <a:latin typeface="+mn-lt"/>
              <a:ea typeface="+mn-ea"/>
            </a:endParaRPr>
          </a:p>
        </p:txBody>
      </p:sp>
      <p:sp>
        <p:nvSpPr>
          <p:cNvPr id="46091" name="标题 1"/>
          <p:cNvSpPr txBox="1">
            <a:spLocks/>
          </p:cNvSpPr>
          <p:nvPr/>
        </p:nvSpPr>
        <p:spPr bwMode="auto">
          <a:xfrm>
            <a:off x="430977" y="745282"/>
            <a:ext cx="4494212" cy="701278"/>
          </a:xfrm>
          <a:prstGeom prst="rect">
            <a:avLst/>
          </a:prstGeom>
          <a:noFill/>
          <a:ln w="9525">
            <a:noFill/>
            <a:miter lim="800000"/>
            <a:headEnd/>
            <a:tailEnd/>
          </a:ln>
        </p:spPr>
        <p:txBody>
          <a:bodyPr anchor="ctr"/>
          <a:lstStyle/>
          <a:p>
            <a:pPr fontAlgn="auto">
              <a:spcBef>
                <a:spcPts val="0"/>
              </a:spcBef>
              <a:spcAft>
                <a:spcPts val="0"/>
              </a:spcAft>
              <a:defRPr/>
            </a:pPr>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cs typeface="+mj-cs"/>
              </a:rPr>
              <a:t>实施步骤</a:t>
            </a:r>
            <a:endParaRPr lang="zh-CN" altLang="en-US" sz="3200" b="1" dirty="0">
              <a:solidFill>
                <a:srgbClr val="FFFF00"/>
              </a:solidFill>
              <a:latin typeface="黑体" pitchFamily="49" charset="-122"/>
              <a:ea typeface="黑体" pitchFamily="49" charset="-122"/>
            </a:endParaRPr>
          </a:p>
        </p:txBody>
      </p:sp>
      <p:sp>
        <p:nvSpPr>
          <p:cNvPr id="123915" name="标题 1"/>
          <p:cNvSpPr>
            <a:spLocks noGrp="1"/>
          </p:cNvSpPr>
          <p:nvPr>
            <p:ph type="ctrTitle"/>
          </p:nvPr>
        </p:nvSpPr>
        <p:spPr>
          <a:xfrm>
            <a:off x="22404" y="-60726"/>
            <a:ext cx="7772400" cy="1102519"/>
          </a:xfrm>
        </p:spPr>
        <p:txBody>
          <a:bodyPr/>
          <a:lstStyle/>
          <a:p>
            <a:pPr eaLnBrk="1" hangingPunct="1"/>
            <a:r>
              <a:rPr lang="zh-CN" altLang="en-US" dirty="0"/>
              <a:t>第六章  应急救护</a:t>
            </a:r>
          </a:p>
        </p:txBody>
      </p:sp>
      <p:sp>
        <p:nvSpPr>
          <p:cNvPr id="2" name="副标题 1">
            <a:extLst>
              <a:ext uri="{FF2B5EF4-FFF2-40B4-BE49-F238E27FC236}">
                <a16:creationId xmlns:a16="http://schemas.microsoft.com/office/drawing/2014/main" id="{1E7AF017-950D-4AFF-992F-9DF255AEC17C}"/>
              </a:ext>
            </a:extLst>
          </p:cNvPr>
          <p:cNvSpPr>
            <a:spLocks noGrp="1"/>
          </p:cNvSpPr>
          <p:nvPr>
            <p:ph type="subTitle" idx="1"/>
          </p:nvPr>
        </p:nvSpPr>
        <p:spPr>
          <a:xfrm>
            <a:off x="224099" y="4647061"/>
            <a:ext cx="5067981" cy="536295"/>
          </a:xfrm>
        </p:spPr>
        <p:txBody>
          <a:bodyPr/>
          <a:lstStyle/>
          <a:p>
            <a:r>
              <a:rPr lang="zh-CN" altLang="en-US" sz="2000" dirty="0">
                <a:solidFill>
                  <a:schemeClr val="bg1"/>
                </a:solidFill>
              </a:rPr>
              <a:t>循环比例：</a:t>
            </a:r>
            <a:r>
              <a:rPr lang="en-US" altLang="zh-CN" sz="2000" dirty="0">
                <a:solidFill>
                  <a:schemeClr val="bg1"/>
                </a:solidFill>
              </a:rPr>
              <a:t>30</a:t>
            </a:r>
            <a:r>
              <a:rPr lang="zh-CN" altLang="en-US" sz="2000" dirty="0">
                <a:solidFill>
                  <a:schemeClr val="bg1"/>
                </a:solidFill>
              </a:rPr>
              <a:t>次按压，</a:t>
            </a:r>
            <a:r>
              <a:rPr lang="en-US" altLang="zh-CN" sz="2000" dirty="0">
                <a:solidFill>
                  <a:schemeClr val="bg1"/>
                </a:solidFill>
              </a:rPr>
              <a:t>2</a:t>
            </a:r>
            <a:r>
              <a:rPr lang="zh-CN" altLang="en-US" sz="2000" dirty="0">
                <a:solidFill>
                  <a:schemeClr val="bg1"/>
                </a:solidFill>
              </a:rPr>
              <a:t>次人工呼吸</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6" name="标题 1"/>
          <p:cNvSpPr>
            <a:spLocks noGrp="1"/>
          </p:cNvSpPr>
          <p:nvPr>
            <p:ph type="ctrTitle"/>
          </p:nvPr>
        </p:nvSpPr>
        <p:spPr>
          <a:xfrm>
            <a:off x="2" y="29766"/>
            <a:ext cx="7772400" cy="1102519"/>
          </a:xfrm>
        </p:spPr>
        <p:txBody>
          <a:bodyPr/>
          <a:lstStyle/>
          <a:p>
            <a:pPr eaLnBrk="1" hangingPunct="1"/>
            <a:r>
              <a:rPr lang="zh-CN" altLang="en-US" dirty="0"/>
              <a:t>第六章  应急救护</a:t>
            </a:r>
          </a:p>
        </p:txBody>
      </p:sp>
      <p:sp>
        <p:nvSpPr>
          <p:cNvPr id="110595" name="Rectangle 3"/>
          <p:cNvSpPr>
            <a:spLocks noGrp="1" noChangeArrowheads="1"/>
          </p:cNvSpPr>
          <p:nvPr>
            <p:ph type="subTitle" idx="1"/>
          </p:nvPr>
        </p:nvSpPr>
        <p:spPr/>
        <p:txBody>
          <a:bodyPr rtlCol="0">
            <a:normAutofit/>
          </a:bodyPr>
          <a:lstStyle/>
          <a:p>
            <a:pPr eaLnBrk="1" fontAlgn="auto" hangingPunct="1">
              <a:spcAft>
                <a:spcPts val="0"/>
              </a:spcAft>
              <a:defRPr/>
            </a:pPr>
            <a:r>
              <a:rPr lang="zh-CN" altLang="en-US" sz="2800" dirty="0"/>
              <a:t>首先清理口腔</a:t>
            </a:r>
          </a:p>
          <a:p>
            <a:pPr eaLnBrk="1" fontAlgn="auto" hangingPunct="1">
              <a:spcAft>
                <a:spcPts val="0"/>
              </a:spcAft>
              <a:defRPr/>
            </a:pPr>
            <a:r>
              <a:rPr lang="zh-CN" altLang="en-US" sz="2800" dirty="0"/>
              <a:t>仰头举颏法打开气道</a:t>
            </a:r>
          </a:p>
          <a:p>
            <a:pPr eaLnBrk="1" fontAlgn="auto" hangingPunct="1">
              <a:spcAft>
                <a:spcPts val="0"/>
              </a:spcAft>
              <a:defRPr/>
            </a:pPr>
            <a:endParaRPr lang="en-US" altLang="zh-CN" sz="3200" dirty="0"/>
          </a:p>
        </p:txBody>
      </p:sp>
      <p:sp>
        <p:nvSpPr>
          <p:cNvPr id="13" name="Rectangle 2"/>
          <p:cNvSpPr txBox="1">
            <a:spLocks noChangeArrowheads="1"/>
          </p:cNvSpPr>
          <p:nvPr/>
        </p:nvSpPr>
        <p:spPr>
          <a:xfrm>
            <a:off x="755576" y="1315742"/>
            <a:ext cx="5400675" cy="857250"/>
          </a:xfrm>
          <a:prstGeom prst="rect">
            <a:avLst/>
          </a:prstGeom>
        </p:spPr>
        <p:txBody>
          <a:bodyPr lIns="0" rIns="0" bIns="0" anchor="b">
            <a:normAutofit/>
          </a:bodyPr>
          <a:lstStyle/>
          <a:p>
            <a:pPr fontAlgn="auto">
              <a:spcBef>
                <a:spcPts val="0"/>
              </a:spcBef>
              <a:spcAft>
                <a:spcPts val="0"/>
              </a:spcAft>
              <a:defRPr/>
            </a:pPr>
            <a:r>
              <a:rPr lang="en-US" altLang="zh-CN" sz="2800" b="1" dirty="0">
                <a:solidFill>
                  <a:schemeClr val="bg1"/>
                </a:solidFill>
                <a:latin typeface="楷体_GB2312" pitchFamily="49" charset="-122"/>
                <a:ea typeface="楷体_GB2312" pitchFamily="49" charset="-122"/>
                <a:cs typeface="+mj-cs"/>
              </a:rPr>
              <a:t>2.</a:t>
            </a:r>
            <a:r>
              <a:rPr lang="zh-CN" altLang="en-US" sz="2800" b="1" dirty="0">
                <a:solidFill>
                  <a:schemeClr val="bg1"/>
                </a:solidFill>
                <a:latin typeface="楷体_GB2312" pitchFamily="49" charset="-122"/>
                <a:ea typeface="楷体_GB2312" pitchFamily="49" charset="-122"/>
                <a:cs typeface="+mj-cs"/>
              </a:rPr>
              <a:t>开放气道（</a:t>
            </a:r>
            <a:r>
              <a:rPr lang="en-US" altLang="zh-CN" sz="2800" b="1" dirty="0">
                <a:solidFill>
                  <a:srgbClr val="FFFF00"/>
                </a:solidFill>
                <a:latin typeface="楷体_GB2312" pitchFamily="49" charset="-122"/>
                <a:ea typeface="楷体_GB2312" pitchFamily="49" charset="-122"/>
                <a:cs typeface="+mj-cs"/>
              </a:rPr>
              <a:t>A</a:t>
            </a:r>
            <a:r>
              <a:rPr lang="zh-CN" altLang="en-US" sz="2800" b="1" dirty="0">
                <a:solidFill>
                  <a:schemeClr val="bg1"/>
                </a:solidFill>
                <a:latin typeface="楷体_GB2312" pitchFamily="49" charset="-122"/>
                <a:ea typeface="楷体_GB2312" pitchFamily="49" charset="-122"/>
                <a:cs typeface="+mj-cs"/>
              </a:rPr>
              <a:t>）</a:t>
            </a:r>
          </a:p>
        </p:txBody>
      </p:sp>
      <p:sp>
        <p:nvSpPr>
          <p:cNvPr id="47112" name="标题 1"/>
          <p:cNvSpPr txBox="1">
            <a:spLocks/>
          </p:cNvSpPr>
          <p:nvPr/>
        </p:nvSpPr>
        <p:spPr bwMode="auto">
          <a:xfrm>
            <a:off x="611188" y="844154"/>
            <a:ext cx="4392612" cy="701278"/>
          </a:xfrm>
          <a:prstGeom prst="rect">
            <a:avLst/>
          </a:prstGeom>
          <a:noFill/>
          <a:ln w="9525">
            <a:noFill/>
            <a:miter lim="800000"/>
            <a:headEnd/>
            <a:tailEnd/>
          </a:ln>
        </p:spPr>
        <p:txBody>
          <a:bodyPr anchor="ctr"/>
          <a:lstStyle/>
          <a:p>
            <a:pPr fontAlgn="auto">
              <a:spcBef>
                <a:spcPts val="0"/>
              </a:spcBef>
              <a:spcAft>
                <a:spcPts val="0"/>
              </a:spcAft>
              <a:defRPr/>
            </a:pPr>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cs typeface="+mj-cs"/>
              </a:rPr>
              <a:t>实施步骤</a:t>
            </a:r>
            <a:endParaRPr lang="zh-CN" altLang="en-US" sz="3200" b="1" dirty="0">
              <a:solidFill>
                <a:srgbClr val="FFFF00"/>
              </a:solidFill>
              <a:latin typeface="黑体" pitchFamily="49" charset="-122"/>
              <a:ea typeface="黑体" pitchFamily="49" charset="-122"/>
            </a:endParaRPr>
          </a:p>
        </p:txBody>
      </p:sp>
      <p:pic>
        <p:nvPicPr>
          <p:cNvPr id="3" name="图片 2">
            <a:extLst>
              <a:ext uri="{FF2B5EF4-FFF2-40B4-BE49-F238E27FC236}">
                <a16:creationId xmlns:a16="http://schemas.microsoft.com/office/drawing/2014/main" id="{19C9ADD9-9DB2-4F7A-A579-A0FD49F28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504982"/>
            <a:ext cx="6790008" cy="213378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标题 1"/>
          <p:cNvSpPr>
            <a:spLocks noGrp="1"/>
          </p:cNvSpPr>
          <p:nvPr>
            <p:ph type="ctrTitle"/>
          </p:nvPr>
        </p:nvSpPr>
        <p:spPr>
          <a:xfrm>
            <a:off x="15147" y="-12586"/>
            <a:ext cx="7772400" cy="1102519"/>
          </a:xfrm>
        </p:spPr>
        <p:txBody>
          <a:bodyPr/>
          <a:lstStyle/>
          <a:p>
            <a:pPr eaLnBrk="1" hangingPunct="1"/>
            <a:r>
              <a:rPr lang="zh-CN" altLang="en-US" dirty="0"/>
              <a:t>第六章  应急救护</a:t>
            </a:r>
          </a:p>
        </p:txBody>
      </p:sp>
      <p:sp>
        <p:nvSpPr>
          <p:cNvPr id="111619" name="Rectangle 3"/>
          <p:cNvSpPr>
            <a:spLocks noGrp="1" noChangeArrowheads="1"/>
          </p:cNvSpPr>
          <p:nvPr>
            <p:ph type="subTitle" idx="1"/>
          </p:nvPr>
        </p:nvSpPr>
        <p:spPr>
          <a:xfrm>
            <a:off x="591175" y="2052043"/>
            <a:ext cx="6400801" cy="2679948"/>
          </a:xfrm>
        </p:spPr>
        <p:txBody>
          <a:bodyPr rtlCol="0">
            <a:normAutofit/>
          </a:bodyPr>
          <a:lstStyle/>
          <a:p>
            <a:pPr algn="l" eaLnBrk="1" fontAlgn="auto" hangingPunct="1">
              <a:lnSpc>
                <a:spcPts val="3500"/>
              </a:lnSpc>
              <a:spcAft>
                <a:spcPts val="0"/>
              </a:spcAft>
              <a:defRPr/>
            </a:pPr>
            <a:r>
              <a:rPr lang="zh-CN" altLang="en-US" sz="2000" dirty="0">
                <a:solidFill>
                  <a:schemeClr val="bg1"/>
                </a:solidFill>
              </a:rPr>
              <a:t>始终保持气道通畅；</a:t>
            </a:r>
          </a:p>
          <a:p>
            <a:pPr algn="l" eaLnBrk="1" fontAlgn="auto" hangingPunct="1">
              <a:lnSpc>
                <a:spcPts val="3500"/>
              </a:lnSpc>
              <a:spcAft>
                <a:spcPts val="0"/>
              </a:spcAft>
              <a:defRPr/>
            </a:pPr>
            <a:r>
              <a:rPr lang="zh-CN" altLang="en-US" sz="2000" dirty="0">
                <a:solidFill>
                  <a:schemeClr val="bg1"/>
                </a:solidFill>
              </a:rPr>
              <a:t>捏紧鼻翼；</a:t>
            </a:r>
          </a:p>
          <a:p>
            <a:pPr algn="l" eaLnBrk="1" fontAlgn="auto" hangingPunct="1">
              <a:lnSpc>
                <a:spcPts val="3500"/>
              </a:lnSpc>
              <a:spcAft>
                <a:spcPts val="0"/>
              </a:spcAft>
              <a:defRPr/>
            </a:pPr>
            <a:r>
              <a:rPr lang="zh-CN" altLang="en-US" sz="2000" dirty="0">
                <a:solidFill>
                  <a:schemeClr val="bg1"/>
                </a:solidFill>
              </a:rPr>
              <a:t>口对口吹气，不能漏气；</a:t>
            </a:r>
            <a:endParaRPr lang="en-US" altLang="zh-CN" sz="2000" dirty="0">
              <a:solidFill>
                <a:schemeClr val="bg1"/>
              </a:solidFill>
            </a:endParaRPr>
          </a:p>
          <a:p>
            <a:pPr algn="l" eaLnBrk="1" fontAlgn="auto" hangingPunct="1">
              <a:lnSpc>
                <a:spcPts val="3500"/>
              </a:lnSpc>
              <a:spcAft>
                <a:spcPts val="0"/>
              </a:spcAft>
              <a:defRPr/>
            </a:pPr>
            <a:r>
              <a:rPr lang="zh-CN" altLang="en-US" sz="2000" dirty="0">
                <a:solidFill>
                  <a:schemeClr val="bg1"/>
                </a:solidFill>
              </a:rPr>
              <a:t>吹气持续</a:t>
            </a:r>
            <a:r>
              <a:rPr lang="en-US" altLang="zh-CN" sz="2000" dirty="0">
                <a:solidFill>
                  <a:schemeClr val="bg1"/>
                </a:solidFill>
              </a:rPr>
              <a:t>1</a:t>
            </a:r>
            <a:r>
              <a:rPr lang="zh-CN" altLang="en-US" sz="2000" dirty="0">
                <a:solidFill>
                  <a:schemeClr val="bg1"/>
                </a:solidFill>
              </a:rPr>
              <a:t>秒以上，同时观察胸部起伏；</a:t>
            </a:r>
            <a:endParaRPr lang="en-US" altLang="zh-CN" sz="2000" dirty="0">
              <a:solidFill>
                <a:schemeClr val="bg1"/>
              </a:solidFill>
            </a:endParaRPr>
          </a:p>
          <a:p>
            <a:pPr algn="l" eaLnBrk="1" fontAlgn="auto" hangingPunct="1">
              <a:lnSpc>
                <a:spcPts val="3500"/>
              </a:lnSpc>
              <a:spcAft>
                <a:spcPts val="0"/>
              </a:spcAft>
              <a:defRPr/>
            </a:pPr>
            <a:r>
              <a:rPr lang="zh-CN" altLang="en-US" sz="2000" dirty="0">
                <a:solidFill>
                  <a:schemeClr val="bg1"/>
                </a:solidFill>
              </a:rPr>
              <a:t>吹气后松开口鼻。</a:t>
            </a:r>
            <a:endParaRPr lang="en-US" altLang="zh-CN" sz="2000" dirty="0">
              <a:solidFill>
                <a:schemeClr val="bg1"/>
              </a:solidFill>
            </a:endParaRPr>
          </a:p>
        </p:txBody>
      </p:sp>
      <p:sp>
        <p:nvSpPr>
          <p:cNvPr id="11" name="Rectangle 2"/>
          <p:cNvSpPr txBox="1">
            <a:spLocks noChangeArrowheads="1"/>
          </p:cNvSpPr>
          <p:nvPr/>
        </p:nvSpPr>
        <p:spPr>
          <a:xfrm>
            <a:off x="700885" y="1194793"/>
            <a:ext cx="5399087" cy="857250"/>
          </a:xfrm>
          <a:prstGeom prst="rect">
            <a:avLst/>
          </a:prstGeom>
        </p:spPr>
        <p:txBody>
          <a:bodyPr lIns="0" rIns="0" bIns="0" anchor="b">
            <a:normAutofit/>
          </a:bodyPr>
          <a:lstStyle/>
          <a:p>
            <a:pPr fontAlgn="auto">
              <a:spcBef>
                <a:spcPts val="0"/>
              </a:spcBef>
              <a:spcAft>
                <a:spcPts val="0"/>
              </a:spcAft>
              <a:defRPr/>
            </a:pPr>
            <a:r>
              <a:rPr lang="en-US" altLang="zh-CN" sz="2800" b="1" dirty="0">
                <a:solidFill>
                  <a:schemeClr val="bg1"/>
                </a:solidFill>
                <a:latin typeface="楷体_GB2312" pitchFamily="49" charset="-122"/>
                <a:ea typeface="楷体_GB2312" pitchFamily="49" charset="-122"/>
                <a:cs typeface="+mj-cs"/>
              </a:rPr>
              <a:t>3.</a:t>
            </a:r>
            <a:r>
              <a:rPr lang="zh-CN" altLang="en-US" sz="2800" b="1" dirty="0">
                <a:solidFill>
                  <a:schemeClr val="bg1"/>
                </a:solidFill>
                <a:latin typeface="楷体_GB2312" pitchFamily="49" charset="-122"/>
                <a:ea typeface="楷体_GB2312" pitchFamily="49" charset="-122"/>
                <a:cs typeface="+mj-cs"/>
              </a:rPr>
              <a:t>人工呼吸（</a:t>
            </a:r>
            <a:r>
              <a:rPr lang="en-US" altLang="zh-CN" sz="2800" b="1" dirty="0">
                <a:solidFill>
                  <a:srgbClr val="FFFF00"/>
                </a:solidFill>
                <a:latin typeface="楷体_GB2312" pitchFamily="49" charset="-122"/>
                <a:ea typeface="楷体_GB2312" pitchFamily="49" charset="-122"/>
                <a:cs typeface="+mj-cs"/>
              </a:rPr>
              <a:t>B</a:t>
            </a:r>
            <a:r>
              <a:rPr lang="zh-CN" altLang="en-US" sz="2800" b="1" dirty="0">
                <a:solidFill>
                  <a:schemeClr val="bg1"/>
                </a:solidFill>
                <a:latin typeface="楷体_GB2312" pitchFamily="49" charset="-122"/>
                <a:ea typeface="楷体_GB2312" pitchFamily="49" charset="-122"/>
                <a:cs typeface="+mj-cs"/>
              </a:rPr>
              <a:t>）</a:t>
            </a:r>
          </a:p>
        </p:txBody>
      </p:sp>
      <p:sp>
        <p:nvSpPr>
          <p:cNvPr id="48134" name="标题 1"/>
          <p:cNvSpPr txBox="1">
            <a:spLocks/>
          </p:cNvSpPr>
          <p:nvPr/>
        </p:nvSpPr>
        <p:spPr bwMode="auto">
          <a:xfrm>
            <a:off x="611189" y="844154"/>
            <a:ext cx="4321175" cy="701278"/>
          </a:xfrm>
          <a:prstGeom prst="rect">
            <a:avLst/>
          </a:prstGeom>
          <a:noFill/>
          <a:ln w="9525">
            <a:noFill/>
            <a:miter lim="800000"/>
            <a:headEnd/>
            <a:tailEnd/>
          </a:ln>
        </p:spPr>
        <p:txBody>
          <a:bodyPr anchor="ctr"/>
          <a:lstStyle/>
          <a:p>
            <a:pPr fontAlgn="auto">
              <a:spcBef>
                <a:spcPts val="0"/>
              </a:spcBef>
              <a:spcAft>
                <a:spcPts val="0"/>
              </a:spcAft>
              <a:defRPr/>
            </a:pPr>
            <a:r>
              <a:rPr lang="zh-CN" altLang="en-US" sz="3200" b="1" dirty="0">
                <a:solidFill>
                  <a:srgbClr val="FFFF00"/>
                </a:solidFill>
                <a:latin typeface="黑体" pitchFamily="49" charset="-122"/>
                <a:ea typeface="黑体" pitchFamily="49" charset="-122"/>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49" charset="-122"/>
                <a:ea typeface="黑体" pitchFamily="49" charset="-122"/>
                <a:cs typeface="+mj-cs"/>
              </a:rPr>
              <a:t>实施步骤</a:t>
            </a:r>
            <a:endParaRPr lang="zh-CN" altLang="en-US" sz="3200" b="1" dirty="0">
              <a:solidFill>
                <a:srgbClr val="FFFF00"/>
              </a:solidFill>
              <a:latin typeface="黑体" pitchFamily="49" charset="-122"/>
              <a:ea typeface="黑体" pitchFamily="49" charset="-122"/>
            </a:endParaRPr>
          </a:p>
        </p:txBody>
      </p:sp>
      <p:pic>
        <p:nvPicPr>
          <p:cNvPr id="125958" name="Picture 7" descr="F:\大学生健康教育\教学\教材2017--修订--1-6\2016--修图\口对口人工呼吸.jpg"/>
          <p:cNvPicPr>
            <a:picLocks noChangeAspect="1" noChangeArrowheads="1"/>
          </p:cNvPicPr>
          <p:nvPr/>
        </p:nvPicPr>
        <p:blipFill>
          <a:blip r:embed="rId2"/>
          <a:srcRect l="2016" t="2083" r="2921" b="13541"/>
          <a:stretch>
            <a:fillRect/>
          </a:stretch>
        </p:blipFill>
        <p:spPr bwMode="auto">
          <a:xfrm>
            <a:off x="5429256" y="1071563"/>
            <a:ext cx="2928958" cy="2035969"/>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标题 1"/>
          <p:cNvSpPr>
            <a:spLocks noGrp="1"/>
          </p:cNvSpPr>
          <p:nvPr>
            <p:ph type="ctrTitle"/>
          </p:nvPr>
        </p:nvSpPr>
        <p:spPr>
          <a:xfrm>
            <a:off x="122239" y="-42862"/>
            <a:ext cx="7772400" cy="1102519"/>
          </a:xfrm>
        </p:spPr>
        <p:txBody>
          <a:bodyPr/>
          <a:lstStyle/>
          <a:p>
            <a:pPr eaLnBrk="1" hangingPunct="1"/>
            <a:r>
              <a:rPr lang="zh-CN" altLang="en-US" dirty="0"/>
              <a:t>第六章  应急救护</a:t>
            </a:r>
          </a:p>
        </p:txBody>
      </p:sp>
      <p:sp>
        <p:nvSpPr>
          <p:cNvPr id="92163" name="Rectangle 3"/>
          <p:cNvSpPr>
            <a:spLocks noGrp="1" noChangeArrowheads="1"/>
          </p:cNvSpPr>
          <p:nvPr>
            <p:ph type="subTitle" idx="1"/>
          </p:nvPr>
        </p:nvSpPr>
        <p:spPr>
          <a:xfrm>
            <a:off x="611560" y="1701404"/>
            <a:ext cx="6400801" cy="2313386"/>
          </a:xfrm>
        </p:spPr>
        <p:txBody>
          <a:bodyPr rtlCol="0">
            <a:normAutofit fontScale="77500" lnSpcReduction="20000"/>
          </a:bodyPr>
          <a:lstStyle/>
          <a:p>
            <a:pPr marL="0" indent="0" algn="l" eaLnBrk="1" fontAlgn="auto" hangingPunct="1">
              <a:lnSpc>
                <a:spcPct val="150000"/>
              </a:lnSpc>
              <a:spcAft>
                <a:spcPts val="0"/>
              </a:spcAft>
              <a:buFont typeface="Arial" pitchFamily="34" charset="0"/>
              <a:buNone/>
              <a:defRPr/>
            </a:pPr>
            <a:r>
              <a:rPr lang="en-US" altLang="zh-CN" sz="2800" b="1" dirty="0">
                <a:solidFill>
                  <a:schemeClr val="bg1"/>
                </a:solidFill>
                <a:cs typeface="+mj-cs"/>
              </a:rPr>
              <a:t>1.</a:t>
            </a:r>
            <a:r>
              <a:rPr lang="zh-CN" altLang="en-US" sz="2800" b="1" dirty="0">
                <a:solidFill>
                  <a:schemeClr val="bg1"/>
                </a:solidFill>
                <a:cs typeface="+mj-cs"/>
              </a:rPr>
              <a:t>评估指标</a:t>
            </a:r>
            <a:endParaRPr lang="en-US" altLang="zh-CN" sz="2800" b="1" dirty="0">
              <a:solidFill>
                <a:schemeClr val="bg1"/>
              </a:solidFill>
              <a:cs typeface="+mj-cs"/>
            </a:endParaRPr>
          </a:p>
          <a:p>
            <a:pPr algn="l" eaLnBrk="1" fontAlgn="auto" hangingPunct="1">
              <a:lnSpc>
                <a:spcPct val="150000"/>
              </a:lnSpc>
              <a:spcAft>
                <a:spcPts val="0"/>
              </a:spcAft>
              <a:defRPr/>
            </a:pPr>
            <a:r>
              <a:rPr lang="zh-CN" altLang="en-US" sz="2800" dirty="0">
                <a:solidFill>
                  <a:schemeClr val="bg1"/>
                </a:solidFill>
              </a:rPr>
              <a:t>呼吸和脉搏：恢复自主呼吸和脉搏跳动。</a:t>
            </a:r>
          </a:p>
          <a:p>
            <a:pPr algn="l" eaLnBrk="1" fontAlgn="auto" hangingPunct="1">
              <a:lnSpc>
                <a:spcPct val="150000"/>
              </a:lnSpc>
              <a:spcAft>
                <a:spcPts val="0"/>
              </a:spcAft>
              <a:defRPr/>
            </a:pPr>
            <a:r>
              <a:rPr lang="zh-CN" altLang="en-US" sz="2800" dirty="0">
                <a:solidFill>
                  <a:schemeClr val="bg1"/>
                </a:solidFill>
              </a:rPr>
              <a:t>面色：面色转为红润。</a:t>
            </a:r>
          </a:p>
          <a:p>
            <a:pPr algn="l" eaLnBrk="1" fontAlgn="auto" hangingPunct="1">
              <a:lnSpc>
                <a:spcPct val="150000"/>
              </a:lnSpc>
              <a:spcAft>
                <a:spcPts val="0"/>
              </a:spcAft>
              <a:defRPr/>
            </a:pPr>
            <a:r>
              <a:rPr lang="zh-CN" altLang="en-US" sz="2800" dirty="0">
                <a:solidFill>
                  <a:schemeClr val="bg1"/>
                </a:solidFill>
              </a:rPr>
              <a:t>感觉：恢复知觉，身体出现无意识的挣扎动作等。</a:t>
            </a:r>
          </a:p>
        </p:txBody>
      </p:sp>
      <p:sp>
        <p:nvSpPr>
          <p:cNvPr id="4" name="标题 1"/>
          <p:cNvSpPr txBox="1">
            <a:spLocks/>
          </p:cNvSpPr>
          <p:nvPr/>
        </p:nvSpPr>
        <p:spPr>
          <a:xfrm>
            <a:off x="4716464" y="1275160"/>
            <a:ext cx="3178175" cy="608409"/>
          </a:xfrm>
          <a:prstGeom prst="rect">
            <a:avLst/>
          </a:prstGeom>
        </p:spPr>
        <p:txBody>
          <a:bodyPr lIns="0" rIns="0" bIns="0" anchor="b">
            <a:normAutofit lnSpcReduction="10000"/>
          </a:bodyPr>
          <a:lstStyle/>
          <a:p>
            <a:pPr fontAlgn="auto">
              <a:spcBef>
                <a:spcPts val="0"/>
              </a:spcBef>
              <a:spcAft>
                <a:spcPts val="0"/>
              </a:spcAft>
              <a:defRPr/>
            </a:pPr>
            <a:endParaRPr lang="zh-CN" altLang="en-US" sz="4000" dirty="0">
              <a:solidFill>
                <a:schemeClr val="tx2"/>
              </a:solidFill>
              <a:latin typeface="楷体_GB2312" pitchFamily="49" charset="-122"/>
              <a:ea typeface="楷体_GB2312" pitchFamily="49" charset="-122"/>
              <a:cs typeface="+mj-cs"/>
            </a:endParaRPr>
          </a:p>
        </p:txBody>
      </p:sp>
      <p:sp>
        <p:nvSpPr>
          <p:cNvPr id="49156" name="标题 1"/>
          <p:cNvSpPr txBox="1">
            <a:spLocks/>
          </p:cNvSpPr>
          <p:nvPr/>
        </p:nvSpPr>
        <p:spPr bwMode="auto">
          <a:xfrm>
            <a:off x="323850" y="844154"/>
            <a:ext cx="5424488" cy="85725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3200" b="1" dirty="0">
                <a:solidFill>
                  <a:srgbClr val="FFFF00"/>
                </a:solidFill>
                <a:latin typeface="黑体" pitchFamily="2" charset="-122"/>
                <a:ea typeface="黑体" pitchFamily="2" charset="-122"/>
                <a:cs typeface="+mj-cs"/>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2" charset="-122"/>
                <a:ea typeface="黑体" pitchFamily="2" charset="-122"/>
                <a:cs typeface="+mj-cs"/>
              </a:rPr>
              <a:t>抢救效果评估</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6" descr="复苏体位"/>
          <p:cNvPicPr>
            <a:picLocks noGrp="1" noChangeAspect="1" noChangeArrowheads="1"/>
          </p:cNvPicPr>
          <p:nvPr>
            <p:ph type="ctrTitle"/>
          </p:nvPr>
        </p:nvPicPr>
        <p:blipFill>
          <a:blip r:embed="rId2" cstate="print"/>
          <a:stretch>
            <a:fillRect/>
          </a:stretch>
        </p:blipFill>
        <p:spPr>
          <a:xfrm>
            <a:off x="3563888" y="3069116"/>
            <a:ext cx="2126857" cy="1855626"/>
          </a:xfrm>
          <a:ln>
            <a:solidFill>
              <a:schemeClr val="bg1"/>
            </a:solidFill>
          </a:ln>
        </p:spPr>
      </p:pic>
      <p:sp>
        <p:nvSpPr>
          <p:cNvPr id="102405" name="Rectangle 5"/>
          <p:cNvSpPr>
            <a:spLocks noGrp="1" noChangeArrowheads="1"/>
          </p:cNvSpPr>
          <p:nvPr>
            <p:ph type="subTitle" idx="1"/>
          </p:nvPr>
        </p:nvSpPr>
        <p:spPr>
          <a:xfrm>
            <a:off x="611560" y="1586310"/>
            <a:ext cx="7249759" cy="1768475"/>
          </a:xfrm>
        </p:spPr>
        <p:txBody>
          <a:bodyPr rtlCol="0">
            <a:normAutofit/>
          </a:bodyPr>
          <a:lstStyle/>
          <a:p>
            <a:pPr marL="0" indent="0" algn="l" eaLnBrk="1" fontAlgn="auto" hangingPunct="1">
              <a:spcAft>
                <a:spcPts val="0"/>
              </a:spcAft>
              <a:buFont typeface="Arial" pitchFamily="34" charset="0"/>
              <a:buNone/>
              <a:defRPr/>
            </a:pPr>
            <a:r>
              <a:rPr lang="en-US" altLang="zh-CN" sz="2400" b="1" dirty="0">
                <a:solidFill>
                  <a:schemeClr val="bg1"/>
                </a:solidFill>
                <a:cs typeface="+mj-cs"/>
              </a:rPr>
              <a:t>2.</a:t>
            </a:r>
            <a:r>
              <a:rPr lang="zh-CN" altLang="en-US" sz="2400" b="1" dirty="0">
                <a:solidFill>
                  <a:schemeClr val="bg1"/>
                </a:solidFill>
                <a:cs typeface="+mj-cs"/>
              </a:rPr>
              <a:t>评估时间</a:t>
            </a:r>
            <a:endParaRPr lang="en-US" altLang="zh-CN" sz="2400" b="1" dirty="0">
              <a:solidFill>
                <a:schemeClr val="bg1"/>
              </a:solidFill>
              <a:cs typeface="+mj-cs"/>
            </a:endParaRPr>
          </a:p>
          <a:p>
            <a:pPr algn="l" eaLnBrk="1" fontAlgn="auto" hangingPunct="1">
              <a:spcAft>
                <a:spcPts val="0"/>
              </a:spcAft>
              <a:defRPr/>
            </a:pPr>
            <a:r>
              <a:rPr lang="zh-CN" altLang="en-US" sz="2400" dirty="0">
                <a:solidFill>
                  <a:schemeClr val="bg1"/>
                </a:solidFill>
              </a:rPr>
              <a:t>实施</a:t>
            </a:r>
            <a:r>
              <a:rPr lang="en-US" altLang="zh-CN" sz="2400" dirty="0">
                <a:solidFill>
                  <a:schemeClr val="bg1"/>
                </a:solidFill>
              </a:rPr>
              <a:t>CPR</a:t>
            </a:r>
            <a:r>
              <a:rPr lang="zh-CN" altLang="en-US" sz="2400" dirty="0">
                <a:solidFill>
                  <a:schemeClr val="bg1"/>
                </a:solidFill>
              </a:rPr>
              <a:t>连续做五个循环（</a:t>
            </a:r>
            <a:r>
              <a:rPr lang="en-US" altLang="zh-CN" sz="2400" dirty="0">
                <a:solidFill>
                  <a:schemeClr val="bg1"/>
                </a:solidFill>
              </a:rPr>
              <a:t>5</a:t>
            </a:r>
            <a:r>
              <a:rPr lang="zh-CN" altLang="en-US" sz="2400" dirty="0">
                <a:solidFill>
                  <a:schemeClr val="bg1"/>
                </a:solidFill>
              </a:rPr>
              <a:t>个</a:t>
            </a:r>
            <a:r>
              <a:rPr lang="en-US" altLang="zh-CN" sz="2400" dirty="0">
                <a:solidFill>
                  <a:schemeClr val="bg1"/>
                </a:solidFill>
              </a:rPr>
              <a:t>C-A-B</a:t>
            </a:r>
            <a:r>
              <a:rPr lang="zh-CN" altLang="en-US" sz="2400" dirty="0">
                <a:solidFill>
                  <a:schemeClr val="bg1"/>
                </a:solidFill>
              </a:rPr>
              <a:t>）后；</a:t>
            </a:r>
          </a:p>
          <a:p>
            <a:pPr algn="l" eaLnBrk="1" fontAlgn="auto" hangingPunct="1">
              <a:spcAft>
                <a:spcPts val="0"/>
              </a:spcAft>
              <a:defRPr/>
            </a:pPr>
            <a:r>
              <a:rPr lang="zh-CN" altLang="en-US" sz="2400" dirty="0">
                <a:solidFill>
                  <a:schemeClr val="bg1"/>
                </a:solidFill>
              </a:rPr>
              <a:t>伤员恢复呼吸有脉搏后，则将伤病员置于复原体位。</a:t>
            </a:r>
            <a:endParaRPr lang="en-US" altLang="zh-CN" sz="2400" dirty="0">
              <a:solidFill>
                <a:schemeClr val="bg1"/>
              </a:solidFill>
            </a:endParaRPr>
          </a:p>
        </p:txBody>
      </p:sp>
      <p:sp>
        <p:nvSpPr>
          <p:cNvPr id="8" name="标题 1"/>
          <p:cNvSpPr txBox="1">
            <a:spLocks/>
          </p:cNvSpPr>
          <p:nvPr/>
        </p:nvSpPr>
        <p:spPr bwMode="auto">
          <a:xfrm>
            <a:off x="395536" y="729060"/>
            <a:ext cx="5424487" cy="85725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3200" b="1" dirty="0">
                <a:solidFill>
                  <a:srgbClr val="FFFF00"/>
                </a:solidFill>
                <a:latin typeface="黑体" pitchFamily="2" charset="-122"/>
                <a:ea typeface="黑体" pitchFamily="2" charset="-122"/>
                <a:cs typeface="+mj-cs"/>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2" charset="-122"/>
                <a:ea typeface="黑体" pitchFamily="2" charset="-122"/>
                <a:cs typeface="+mj-cs"/>
              </a:rPr>
              <a:t>抢救效果评估</a:t>
            </a:r>
          </a:p>
        </p:txBody>
      </p:sp>
      <p:sp>
        <p:nvSpPr>
          <p:cNvPr id="7" name="标题 1"/>
          <p:cNvSpPr txBox="1">
            <a:spLocks/>
          </p:cNvSpPr>
          <p:nvPr/>
        </p:nvSpPr>
        <p:spPr bwMode="auto">
          <a:xfrm>
            <a:off x="446088" y="86916"/>
            <a:ext cx="8229600" cy="857250"/>
          </a:xfrm>
          <a:prstGeom prst="rect">
            <a:avLst/>
          </a:prstGeom>
          <a:noFill/>
          <a:ln w="9525">
            <a:noFill/>
            <a:miter lim="800000"/>
            <a:headEnd/>
            <a:tailEnd/>
          </a:ln>
        </p:spPr>
        <p:txBody>
          <a:bodyPr anchor="ctr"/>
          <a:lstStyle/>
          <a:p>
            <a:pPr fontAlgn="auto">
              <a:spcBef>
                <a:spcPts val="0"/>
              </a:spcBef>
              <a:spcAft>
                <a:spcPts val="0"/>
              </a:spcAft>
              <a:defRPr/>
            </a:pPr>
            <a:r>
              <a:rPr lang="zh-CN" altLang="en-US" sz="4000" b="1" dirty="0">
                <a:latin typeface="黑体" pitchFamily="49" charset="-122"/>
                <a:ea typeface="黑体" pitchFamily="49" charset="-122"/>
                <a:cs typeface="+mj-cs"/>
              </a:rPr>
              <a:t>第六章  应急救护</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标题 1"/>
          <p:cNvSpPr>
            <a:spLocks noGrp="1"/>
          </p:cNvSpPr>
          <p:nvPr>
            <p:ph type="ctrTitle"/>
          </p:nvPr>
        </p:nvSpPr>
        <p:spPr>
          <a:xfrm>
            <a:off x="0" y="0"/>
            <a:ext cx="7772400" cy="1102519"/>
          </a:xfrm>
          <a:noFill/>
        </p:spPr>
        <p:txBody>
          <a:bodyPr/>
          <a:lstStyle/>
          <a:p>
            <a:pPr eaLnBrk="1" hangingPunct="1"/>
            <a:r>
              <a:rPr lang="zh-CN" altLang="en-US" dirty="0">
                <a:solidFill>
                  <a:srgbClr val="000000"/>
                </a:solidFill>
              </a:rPr>
              <a:t>第六章  应急救护</a:t>
            </a:r>
          </a:p>
        </p:txBody>
      </p:sp>
      <p:sp>
        <p:nvSpPr>
          <p:cNvPr id="3" name="内容占位符 2"/>
          <p:cNvSpPr>
            <a:spLocks noGrp="1"/>
          </p:cNvSpPr>
          <p:nvPr>
            <p:ph type="subTitle" idx="1"/>
          </p:nvPr>
        </p:nvSpPr>
        <p:spPr>
          <a:xfrm>
            <a:off x="476559" y="1707654"/>
            <a:ext cx="6400801" cy="3024336"/>
          </a:xfrm>
        </p:spPr>
        <p:txBody>
          <a:bodyPr/>
          <a:lstStyle/>
          <a:p>
            <a:pPr marL="342900" indent="-342900" algn="l">
              <a:lnSpc>
                <a:spcPts val="2800"/>
              </a:lnSpc>
              <a:buFont typeface="Wingdings" panose="05000000000000000000" pitchFamily="2" charset="2"/>
              <a:buChar char="l"/>
              <a:defRPr/>
            </a:pPr>
            <a:r>
              <a:rPr lang="en-US" altLang="zh-CN" sz="2000" dirty="0">
                <a:solidFill>
                  <a:schemeClr val="bg1"/>
                </a:solidFill>
              </a:rPr>
              <a:t>AED</a:t>
            </a:r>
            <a:r>
              <a:rPr lang="zh-CN" altLang="en-US" sz="2000" dirty="0">
                <a:solidFill>
                  <a:schemeClr val="bg1"/>
                </a:solidFill>
              </a:rPr>
              <a:t>是一种带计算机的医疗设备，它可以通过电击心脏</a:t>
            </a:r>
            <a:r>
              <a:rPr lang="en-US" altLang="zh-CN" sz="2000" dirty="0">
                <a:solidFill>
                  <a:schemeClr val="bg1"/>
                </a:solidFill>
              </a:rPr>
              <a:t>,</a:t>
            </a:r>
            <a:r>
              <a:rPr lang="zh-CN" altLang="en-US" sz="2000" dirty="0">
                <a:solidFill>
                  <a:schemeClr val="bg1"/>
                </a:solidFill>
              </a:rPr>
              <a:t>使</a:t>
            </a:r>
            <a:r>
              <a:rPr lang="zh-CN" altLang="en-US" sz="2000" b="1" dirty="0">
                <a:solidFill>
                  <a:srgbClr val="FF0000"/>
                </a:solidFill>
              </a:rPr>
              <a:t>心脏恢复跳动</a:t>
            </a:r>
            <a:r>
              <a:rPr lang="zh-CN" altLang="en-US" sz="2000" dirty="0">
                <a:solidFill>
                  <a:schemeClr val="bg1"/>
                </a:solidFill>
              </a:rPr>
              <a:t>。</a:t>
            </a:r>
            <a:endParaRPr lang="en-US" altLang="zh-CN" sz="2000" dirty="0">
              <a:solidFill>
                <a:schemeClr val="bg1"/>
              </a:solidFill>
            </a:endParaRPr>
          </a:p>
          <a:p>
            <a:pPr marL="342900" indent="-342900" algn="l">
              <a:lnSpc>
                <a:spcPts val="2800"/>
              </a:lnSpc>
              <a:buFont typeface="Wingdings" panose="05000000000000000000" pitchFamily="2" charset="2"/>
              <a:buChar char="l"/>
              <a:defRPr/>
            </a:pPr>
            <a:r>
              <a:rPr lang="en-US" altLang="zh-CN" sz="2000" dirty="0">
                <a:solidFill>
                  <a:schemeClr val="bg1"/>
                </a:solidFill>
              </a:rPr>
              <a:t>AED</a:t>
            </a:r>
            <a:r>
              <a:rPr lang="zh-CN" altLang="en-US" sz="2000" dirty="0">
                <a:solidFill>
                  <a:schemeClr val="bg1"/>
                </a:solidFill>
              </a:rPr>
              <a:t>会检查患者是否需要电击，并会在患者需要电击时给出提示。</a:t>
            </a:r>
            <a:endParaRPr lang="en-US" altLang="zh-CN" sz="2000" dirty="0">
              <a:solidFill>
                <a:schemeClr val="bg1"/>
              </a:solidFill>
            </a:endParaRPr>
          </a:p>
          <a:p>
            <a:pPr marL="342900" indent="-342900" algn="l">
              <a:lnSpc>
                <a:spcPts val="2800"/>
              </a:lnSpc>
              <a:buFont typeface="Wingdings" panose="05000000000000000000" pitchFamily="2" charset="2"/>
              <a:buChar char="l"/>
              <a:defRPr/>
            </a:pPr>
            <a:r>
              <a:rPr lang="zh-CN" altLang="en-US" sz="2000" dirty="0">
                <a:solidFill>
                  <a:schemeClr val="bg1"/>
                </a:solidFill>
              </a:rPr>
              <a:t>开启</a:t>
            </a:r>
            <a:r>
              <a:rPr lang="en-US" altLang="zh-CN" sz="2000" dirty="0">
                <a:solidFill>
                  <a:schemeClr val="bg1"/>
                </a:solidFill>
              </a:rPr>
              <a:t>AED</a:t>
            </a:r>
            <a:r>
              <a:rPr lang="zh-CN" altLang="en-US" sz="2000" dirty="0">
                <a:solidFill>
                  <a:schemeClr val="bg1"/>
                </a:solidFill>
              </a:rPr>
              <a:t>的最常用方法是按下“开”按钮或掀起</a:t>
            </a:r>
            <a:r>
              <a:rPr lang="en-US" altLang="zh-CN" sz="2000" dirty="0">
                <a:solidFill>
                  <a:schemeClr val="bg1"/>
                </a:solidFill>
              </a:rPr>
              <a:t>AED</a:t>
            </a:r>
            <a:r>
              <a:rPr lang="zh-CN" altLang="en-US" sz="2000" dirty="0">
                <a:solidFill>
                  <a:schemeClr val="bg1"/>
                </a:solidFill>
              </a:rPr>
              <a:t>的盖子。</a:t>
            </a:r>
            <a:endParaRPr lang="en-US" altLang="zh-CN" sz="2000" dirty="0">
              <a:solidFill>
                <a:schemeClr val="bg1"/>
              </a:solidFill>
            </a:endParaRPr>
          </a:p>
          <a:p>
            <a:pPr marL="342900" indent="-342900" algn="l">
              <a:lnSpc>
                <a:spcPts val="2800"/>
              </a:lnSpc>
              <a:buFont typeface="Wingdings" panose="05000000000000000000" pitchFamily="2" charset="2"/>
              <a:buChar char="l"/>
              <a:defRPr/>
            </a:pPr>
            <a:r>
              <a:rPr lang="zh-CN" altLang="en-US" sz="2000" dirty="0">
                <a:solidFill>
                  <a:schemeClr val="bg1"/>
                </a:solidFill>
              </a:rPr>
              <a:t>一旦开启</a:t>
            </a:r>
            <a:r>
              <a:rPr lang="en-US" altLang="zh-CN" sz="2000" dirty="0">
                <a:solidFill>
                  <a:schemeClr val="bg1"/>
                </a:solidFill>
              </a:rPr>
              <a:t>AED</a:t>
            </a:r>
            <a:r>
              <a:rPr lang="zh-CN" altLang="en-US" sz="2000" dirty="0">
                <a:solidFill>
                  <a:schemeClr val="bg1"/>
                </a:solidFill>
              </a:rPr>
              <a:t>后，它就会指示您该怎么做。</a:t>
            </a:r>
          </a:p>
        </p:txBody>
      </p:sp>
      <p:sp>
        <p:nvSpPr>
          <p:cNvPr id="129028" name="标题 1"/>
          <p:cNvSpPr txBox="1">
            <a:spLocks/>
          </p:cNvSpPr>
          <p:nvPr/>
        </p:nvSpPr>
        <p:spPr bwMode="auto">
          <a:xfrm>
            <a:off x="467544" y="914400"/>
            <a:ext cx="7416800" cy="857250"/>
          </a:xfrm>
          <a:prstGeom prst="rect">
            <a:avLst/>
          </a:prstGeom>
          <a:noFill/>
          <a:ln w="9525">
            <a:noFill/>
            <a:miter lim="800000"/>
            <a:headEnd/>
            <a:tailEnd/>
          </a:ln>
        </p:spPr>
        <p:txBody>
          <a:bodyPr anchor="ctr"/>
          <a:lstStyle/>
          <a:p>
            <a:r>
              <a:rPr lang="zh-CN" altLang="en-US" sz="3200" b="1" dirty="0">
                <a:solidFill>
                  <a:srgbClr val="FFFF00"/>
                </a:solidFill>
                <a:latin typeface="黑体" pitchFamily="49" charset="-122"/>
                <a:ea typeface="黑体" pitchFamily="49" charset="-122"/>
              </a:rPr>
              <a:t>自动体外除颤器</a:t>
            </a:r>
            <a:r>
              <a:rPr lang="en-US" altLang="zh-CN" sz="3200" b="1" dirty="0">
                <a:solidFill>
                  <a:srgbClr val="FFFF00"/>
                </a:solidFill>
                <a:latin typeface="黑体" pitchFamily="49" charset="-122"/>
                <a:ea typeface="黑体" pitchFamily="49" charset="-122"/>
              </a:rPr>
              <a:t>(AED)——</a:t>
            </a:r>
            <a:r>
              <a:rPr lang="zh-CN" altLang="en-US" sz="3200" b="1" dirty="0">
                <a:solidFill>
                  <a:srgbClr val="FFFF00"/>
                </a:solidFill>
                <a:latin typeface="黑体" pitchFamily="49" charset="-122"/>
                <a:ea typeface="黑体" pitchFamily="49" charset="-122"/>
              </a:rPr>
              <a:t>简介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图片 1"/>
          <p:cNvPicPr>
            <a:picLocks noChangeAspect="1"/>
          </p:cNvPicPr>
          <p:nvPr/>
        </p:nvPicPr>
        <p:blipFill>
          <a:blip r:embed="rId2"/>
          <a:srcRect/>
          <a:stretch>
            <a:fillRect/>
          </a:stretch>
        </p:blipFill>
        <p:spPr bwMode="auto">
          <a:xfrm>
            <a:off x="2373313" y="1593057"/>
            <a:ext cx="4341827" cy="3112294"/>
          </a:xfrm>
          <a:prstGeom prst="rect">
            <a:avLst/>
          </a:prstGeom>
          <a:noFill/>
          <a:ln w="9525">
            <a:noFill/>
            <a:miter lim="800000"/>
            <a:headEnd/>
            <a:tailEnd/>
          </a:ln>
        </p:spPr>
      </p:pic>
      <p:sp>
        <p:nvSpPr>
          <p:cNvPr id="130051" name="标题 1"/>
          <p:cNvSpPr txBox="1">
            <a:spLocks/>
          </p:cNvSpPr>
          <p:nvPr/>
        </p:nvSpPr>
        <p:spPr bwMode="auto">
          <a:xfrm>
            <a:off x="446088" y="86916"/>
            <a:ext cx="8229600" cy="857250"/>
          </a:xfrm>
          <a:prstGeom prst="rect">
            <a:avLst/>
          </a:prstGeom>
          <a:noFill/>
          <a:ln w="9525">
            <a:noFill/>
            <a:miter lim="800000"/>
            <a:headEnd/>
            <a:tailEnd/>
          </a:ln>
        </p:spPr>
        <p:txBody>
          <a:bodyPr/>
          <a:lstStyle/>
          <a:p>
            <a:r>
              <a:rPr lang="zh-CN" altLang="en-US" sz="4000" b="1">
                <a:solidFill>
                  <a:srgbClr val="000000"/>
                </a:solidFill>
                <a:latin typeface="黑体" pitchFamily="49" charset="-122"/>
                <a:ea typeface="黑体" pitchFamily="49" charset="-122"/>
              </a:rPr>
              <a:t>第六章  应急救护</a:t>
            </a:r>
          </a:p>
        </p:txBody>
      </p:sp>
      <p:sp>
        <p:nvSpPr>
          <p:cNvPr id="130052" name="标题 1"/>
          <p:cNvSpPr txBox="1">
            <a:spLocks/>
          </p:cNvSpPr>
          <p:nvPr/>
        </p:nvSpPr>
        <p:spPr bwMode="auto">
          <a:xfrm>
            <a:off x="323850" y="735806"/>
            <a:ext cx="4032250" cy="857250"/>
          </a:xfrm>
          <a:prstGeom prst="rect">
            <a:avLst/>
          </a:prstGeom>
          <a:noFill/>
          <a:ln w="9525">
            <a:noFill/>
            <a:miter lim="800000"/>
            <a:headEnd/>
            <a:tailEnd/>
          </a:ln>
        </p:spPr>
        <p:txBody>
          <a:bodyPr anchor="ctr"/>
          <a:lstStyle/>
          <a:p>
            <a:r>
              <a:rPr lang="en-US" altLang="zh-CN" sz="3200" b="1">
                <a:solidFill>
                  <a:srgbClr val="FFFF00"/>
                </a:solidFill>
                <a:latin typeface="黑体" pitchFamily="49" charset="-122"/>
                <a:ea typeface="黑体" pitchFamily="49" charset="-122"/>
              </a:rPr>
              <a:t>AED——</a:t>
            </a:r>
            <a:r>
              <a:rPr lang="zh-CN" altLang="en-US" sz="3200" b="1">
                <a:solidFill>
                  <a:srgbClr val="FFFF00"/>
                </a:solidFill>
                <a:latin typeface="黑体" pitchFamily="49" charset="-122"/>
                <a:ea typeface="黑体" pitchFamily="49" charset="-122"/>
              </a:rPr>
              <a:t>简介</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ctrTitle"/>
          </p:nvPr>
        </p:nvSpPr>
        <p:spPr>
          <a:xfrm>
            <a:off x="12893" y="-110734"/>
            <a:ext cx="7772400" cy="1102519"/>
          </a:xfrm>
          <a:noFill/>
        </p:spPr>
        <p:txBody>
          <a:bodyPr/>
          <a:lstStyle/>
          <a:p>
            <a:pPr eaLnBrk="1" hangingPunct="1"/>
            <a:r>
              <a:rPr lang="zh-CN" altLang="en-US" dirty="0">
                <a:solidFill>
                  <a:srgbClr val="000000"/>
                </a:solidFill>
              </a:rPr>
              <a:t>第六章  应急救护</a:t>
            </a:r>
          </a:p>
        </p:txBody>
      </p:sp>
      <p:sp>
        <p:nvSpPr>
          <p:cNvPr id="2" name="副标题 1">
            <a:extLst>
              <a:ext uri="{FF2B5EF4-FFF2-40B4-BE49-F238E27FC236}">
                <a16:creationId xmlns:a16="http://schemas.microsoft.com/office/drawing/2014/main" id="{5EA0898B-7D84-4E12-BDB1-BA95C36627CE}"/>
              </a:ext>
            </a:extLst>
          </p:cNvPr>
          <p:cNvSpPr>
            <a:spLocks noGrp="1"/>
          </p:cNvSpPr>
          <p:nvPr>
            <p:ph type="subTitle" idx="1"/>
          </p:nvPr>
        </p:nvSpPr>
        <p:spPr/>
        <p:txBody>
          <a:bodyPr/>
          <a:lstStyle/>
          <a:p>
            <a:endParaRPr lang="zh-CN" altLang="en-US"/>
          </a:p>
        </p:txBody>
      </p:sp>
      <p:pic>
        <p:nvPicPr>
          <p:cNvPr id="131075" name="Picture 2"/>
          <p:cNvPicPr>
            <a:picLocks noGrp="1" noChangeAspect="1" noChangeArrowheads="1"/>
          </p:cNvPicPr>
          <p:nvPr>
            <p:ph idx="4294967295"/>
          </p:nvPr>
        </p:nvPicPr>
        <p:blipFill>
          <a:blip r:embed="rId2"/>
          <a:srcRect/>
          <a:stretch>
            <a:fillRect/>
          </a:stretch>
        </p:blipFill>
        <p:spPr>
          <a:xfrm>
            <a:off x="899592" y="1779662"/>
            <a:ext cx="2500313" cy="2622550"/>
          </a:xfrm>
          <a:noFill/>
        </p:spPr>
      </p:pic>
      <p:pic>
        <p:nvPicPr>
          <p:cNvPr id="131076" name="图片 1"/>
          <p:cNvPicPr>
            <a:picLocks noChangeAspect="1"/>
          </p:cNvPicPr>
          <p:nvPr/>
        </p:nvPicPr>
        <p:blipFill>
          <a:blip r:embed="rId3"/>
          <a:srcRect t="8926"/>
          <a:stretch>
            <a:fillRect/>
          </a:stretch>
        </p:blipFill>
        <p:spPr bwMode="auto">
          <a:xfrm>
            <a:off x="3602494" y="1779662"/>
            <a:ext cx="4498975" cy="2571768"/>
          </a:xfrm>
          <a:prstGeom prst="rect">
            <a:avLst/>
          </a:prstGeom>
          <a:noFill/>
          <a:ln w="9525">
            <a:noFill/>
            <a:miter lim="800000"/>
            <a:headEnd/>
            <a:tailEnd/>
          </a:ln>
        </p:spPr>
      </p:pic>
      <p:sp>
        <p:nvSpPr>
          <p:cNvPr id="131077" name="标题 1"/>
          <p:cNvSpPr txBox="1">
            <a:spLocks/>
          </p:cNvSpPr>
          <p:nvPr/>
        </p:nvSpPr>
        <p:spPr bwMode="auto">
          <a:xfrm>
            <a:off x="547638" y="826282"/>
            <a:ext cx="4032250" cy="857250"/>
          </a:xfrm>
          <a:prstGeom prst="rect">
            <a:avLst/>
          </a:prstGeom>
          <a:noFill/>
          <a:ln w="9525">
            <a:noFill/>
            <a:miter lim="800000"/>
            <a:headEnd/>
            <a:tailEnd/>
          </a:ln>
        </p:spPr>
        <p:txBody>
          <a:bodyPr anchor="ctr"/>
          <a:lstStyle/>
          <a:p>
            <a:r>
              <a:rPr lang="en-US" altLang="zh-CN" sz="3200" b="1">
                <a:solidFill>
                  <a:srgbClr val="FFFF00"/>
                </a:solidFill>
                <a:latin typeface="黑体" pitchFamily="49" charset="-122"/>
                <a:ea typeface="黑体" pitchFamily="49" charset="-122"/>
              </a:rPr>
              <a:t>AED——</a:t>
            </a:r>
            <a:r>
              <a:rPr lang="zh-CN" altLang="en-US" sz="3200" b="1">
                <a:solidFill>
                  <a:srgbClr val="FFFF00"/>
                </a:solidFill>
                <a:latin typeface="黑体" pitchFamily="49" charset="-122"/>
                <a:ea typeface="黑体" pitchFamily="49" charset="-122"/>
              </a:rPr>
              <a:t>简介</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ctrTitle"/>
          </p:nvPr>
        </p:nvSpPr>
        <p:spPr>
          <a:xfrm>
            <a:off x="0" y="16671"/>
            <a:ext cx="7772400" cy="1102519"/>
          </a:xfrm>
          <a:noFill/>
        </p:spPr>
        <p:txBody>
          <a:bodyPr/>
          <a:lstStyle/>
          <a:p>
            <a:pPr eaLnBrk="1" hangingPunct="1"/>
            <a:r>
              <a:rPr lang="zh-CN" altLang="en-US" dirty="0">
                <a:solidFill>
                  <a:srgbClr val="000000"/>
                </a:solidFill>
              </a:rPr>
              <a:t>第六章  应急救护</a:t>
            </a:r>
          </a:p>
        </p:txBody>
      </p:sp>
      <p:sp>
        <p:nvSpPr>
          <p:cNvPr id="4" name="内容占位符 3"/>
          <p:cNvSpPr>
            <a:spLocks noGrp="1"/>
          </p:cNvSpPr>
          <p:nvPr>
            <p:ph type="subTitle" idx="1"/>
          </p:nvPr>
        </p:nvSpPr>
        <p:spPr>
          <a:xfrm>
            <a:off x="899592" y="1539477"/>
            <a:ext cx="6400801" cy="1314450"/>
          </a:xfrm>
        </p:spPr>
        <p:txBody>
          <a:bodyPr/>
          <a:lstStyle/>
          <a:p>
            <a:pPr>
              <a:defRPr/>
            </a:pPr>
            <a:r>
              <a:rPr lang="zh-CN" altLang="en-US" sz="2800" dirty="0">
                <a:solidFill>
                  <a:srgbClr val="FF0000"/>
                </a:solidFill>
              </a:rPr>
              <a:t>第一步，打开电源，之后根据</a:t>
            </a:r>
            <a:r>
              <a:rPr lang="en-US" altLang="zh-CN" sz="2800" dirty="0">
                <a:solidFill>
                  <a:srgbClr val="FF0000"/>
                </a:solidFill>
              </a:rPr>
              <a:t>AED</a:t>
            </a:r>
            <a:r>
              <a:rPr lang="zh-CN" altLang="en-US" sz="2800" dirty="0">
                <a:solidFill>
                  <a:srgbClr val="FF0000"/>
                </a:solidFill>
              </a:rPr>
              <a:t>的语音提示操作</a:t>
            </a:r>
            <a:r>
              <a:rPr lang="en-US" altLang="zh-CN" sz="2800" dirty="0">
                <a:solidFill>
                  <a:srgbClr val="FF0000"/>
                </a:solidFill>
              </a:rPr>
              <a:t>!</a:t>
            </a:r>
            <a:endParaRPr lang="zh-CN" altLang="en-US" sz="2800" dirty="0">
              <a:solidFill>
                <a:srgbClr val="FF0000"/>
              </a:solidFill>
            </a:endParaRPr>
          </a:p>
        </p:txBody>
      </p:sp>
      <p:pic>
        <p:nvPicPr>
          <p:cNvPr id="132100" name="Picture 4"/>
          <p:cNvPicPr>
            <a:picLocks noChangeAspect="1" noChangeArrowheads="1"/>
          </p:cNvPicPr>
          <p:nvPr/>
        </p:nvPicPr>
        <p:blipFill>
          <a:blip r:embed="rId2"/>
          <a:srcRect/>
          <a:stretch>
            <a:fillRect/>
          </a:stretch>
        </p:blipFill>
        <p:spPr bwMode="auto">
          <a:xfrm>
            <a:off x="1178993" y="2519956"/>
            <a:ext cx="6121400" cy="2582471"/>
          </a:xfrm>
          <a:prstGeom prst="rect">
            <a:avLst/>
          </a:prstGeom>
          <a:noFill/>
          <a:ln w="9525">
            <a:noFill/>
            <a:miter lim="800000"/>
            <a:headEnd/>
            <a:tailEnd/>
          </a:ln>
        </p:spPr>
      </p:pic>
      <p:sp>
        <p:nvSpPr>
          <p:cNvPr id="132101" name="标题 1"/>
          <p:cNvSpPr txBox="1">
            <a:spLocks/>
          </p:cNvSpPr>
          <p:nvPr/>
        </p:nvSpPr>
        <p:spPr bwMode="auto">
          <a:xfrm>
            <a:off x="539750" y="874185"/>
            <a:ext cx="4032250" cy="857250"/>
          </a:xfrm>
          <a:prstGeom prst="rect">
            <a:avLst/>
          </a:prstGeom>
          <a:noFill/>
          <a:ln w="9525">
            <a:noFill/>
            <a:miter lim="800000"/>
            <a:headEnd/>
            <a:tailEnd/>
          </a:ln>
        </p:spPr>
        <p:txBody>
          <a:bodyPr anchor="ctr"/>
          <a:lstStyle/>
          <a:p>
            <a:r>
              <a:rPr lang="en-US" altLang="zh-CN" sz="3200" b="1" dirty="0">
                <a:solidFill>
                  <a:srgbClr val="FFFF00"/>
                </a:solidFill>
                <a:latin typeface="黑体" pitchFamily="49" charset="-122"/>
                <a:ea typeface="黑体" pitchFamily="49" charset="-122"/>
              </a:rPr>
              <a:t>AED——</a:t>
            </a:r>
            <a:r>
              <a:rPr lang="zh-CN" altLang="en-US" sz="3200" b="1" dirty="0">
                <a:solidFill>
                  <a:srgbClr val="FFFF00"/>
                </a:solidFill>
                <a:latin typeface="黑体" pitchFamily="49" charset="-122"/>
                <a:ea typeface="黑体" pitchFamily="49" charset="-122"/>
              </a:rPr>
              <a:t>简介</a:t>
            </a:r>
          </a:p>
        </p:txBody>
      </p:sp>
      <p:sp useBgFill="1">
        <p:nvSpPr>
          <p:cNvPr id="5" name="椭圆形标注 4"/>
          <p:cNvSpPr/>
          <p:nvPr/>
        </p:nvSpPr>
        <p:spPr>
          <a:xfrm>
            <a:off x="6948264" y="3545980"/>
            <a:ext cx="2087562" cy="864394"/>
          </a:xfrm>
          <a:prstGeom prst="wedgeEllipseCallout">
            <a:avLst>
              <a:gd name="adj1" fmla="val -69739"/>
              <a:gd name="adj2" fmla="val 78629"/>
            </a:avLst>
          </a:prstGeom>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00"/>
                </a:solidFill>
                <a:latin typeface="黑体" pitchFamily="2" charset="-122"/>
                <a:ea typeface="黑体" pitchFamily="2" charset="-122"/>
              </a:rPr>
              <a:t>电源开关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94B2F1F5-8215-4A58-BDA2-23BC393BBB8E}"/>
              </a:ext>
            </a:extLst>
          </p:cNvPr>
          <p:cNvSpPr>
            <a:spLocks noGrp="1"/>
          </p:cNvSpPr>
          <p:nvPr>
            <p:ph type="subTitle" idx="1"/>
          </p:nvPr>
        </p:nvSpPr>
        <p:spPr/>
        <p:txBody>
          <a:bodyPr/>
          <a:lstStyle/>
          <a:p>
            <a:endParaRPr lang="zh-CN" altLang="en-US"/>
          </a:p>
        </p:txBody>
      </p:sp>
      <p:sp>
        <p:nvSpPr>
          <p:cNvPr id="130050" name="灯片编号占位符 6"/>
          <p:cNvSpPr>
            <a:spLocks noGrp="1"/>
          </p:cNvSpPr>
          <p:nvPr>
            <p:ph type="sldNum" sz="quarter" idx="12"/>
          </p:nvPr>
        </p:nvSpPr>
        <p:spPr bwMode="auto">
          <a:ln>
            <a:miter lim="800000"/>
            <a:headEnd/>
            <a:tailEnd/>
          </a:ln>
        </p:spPr>
        <p:txBody>
          <a:bodyPr/>
          <a:lstStyle/>
          <a:p>
            <a:pPr fontAlgn="base">
              <a:spcBef>
                <a:spcPct val="0"/>
              </a:spcBef>
              <a:spcAft>
                <a:spcPct val="0"/>
              </a:spcAft>
              <a:defRPr/>
            </a:pPr>
            <a:fld id="{B82F1EEC-5383-4E5B-91A5-CD435EBD4178}" type="slidenum">
              <a:rPr lang="en-US" altLang="zh-CN" smtClean="0"/>
              <a:pPr fontAlgn="base">
                <a:spcBef>
                  <a:spcPct val="0"/>
                </a:spcBef>
                <a:spcAft>
                  <a:spcPct val="0"/>
                </a:spcAft>
                <a:defRPr/>
              </a:pPr>
              <a:t>4</a:t>
            </a:fld>
            <a:endParaRPr lang="en-US" altLang="zh-CN"/>
          </a:p>
        </p:txBody>
      </p:sp>
      <p:sp>
        <p:nvSpPr>
          <p:cNvPr id="108547" name="标题 1"/>
          <p:cNvSpPr txBox="1">
            <a:spLocks/>
          </p:cNvSpPr>
          <p:nvPr/>
        </p:nvSpPr>
        <p:spPr bwMode="auto">
          <a:xfrm>
            <a:off x="250825" y="1"/>
            <a:ext cx="7989888" cy="973931"/>
          </a:xfrm>
          <a:prstGeom prst="rect">
            <a:avLst/>
          </a:prstGeom>
          <a:noFill/>
          <a:ln w="9525">
            <a:noFill/>
            <a:miter lim="800000"/>
            <a:headEnd/>
            <a:tailEnd/>
          </a:ln>
        </p:spPr>
        <p:txBody>
          <a:bodyPr anchor="ctr"/>
          <a:lstStyle/>
          <a:p>
            <a:r>
              <a:rPr lang="zh-CN" altLang="en-US" sz="4000" b="1" dirty="0">
                <a:latin typeface="黑体" pitchFamily="49" charset="-122"/>
                <a:ea typeface="黑体" pitchFamily="49" charset="-122"/>
              </a:rPr>
              <a:t>第六章  应急救护</a:t>
            </a:r>
          </a:p>
        </p:txBody>
      </p:sp>
      <p:sp>
        <p:nvSpPr>
          <p:cNvPr id="108548" name="Text Box 29"/>
          <p:cNvSpPr txBox="1">
            <a:spLocks noChangeArrowheads="1"/>
          </p:cNvSpPr>
          <p:nvPr/>
        </p:nvSpPr>
        <p:spPr bwMode="auto">
          <a:xfrm>
            <a:off x="4356101" y="4893469"/>
            <a:ext cx="576263" cy="400110"/>
          </a:xfrm>
          <a:prstGeom prst="rect">
            <a:avLst/>
          </a:prstGeom>
          <a:noFill/>
          <a:ln w="9525">
            <a:noFill/>
            <a:miter lim="800000"/>
            <a:headEnd/>
            <a:tailEnd/>
          </a:ln>
        </p:spPr>
        <p:txBody>
          <a:bodyPr>
            <a:spAutoFit/>
          </a:bodyPr>
          <a:lstStyle/>
          <a:p>
            <a:pPr>
              <a:spcBef>
                <a:spcPct val="50000"/>
              </a:spcBef>
            </a:pPr>
            <a:r>
              <a:rPr lang="en-US" altLang="zh-CN" sz="2000" b="1">
                <a:solidFill>
                  <a:schemeClr val="tx2"/>
                </a:solidFill>
                <a:latin typeface="微软雅黑" pitchFamily="34" charset="-122"/>
                <a:ea typeface="微软雅黑" pitchFamily="34" charset="-122"/>
              </a:rPr>
              <a:t>02</a:t>
            </a:r>
          </a:p>
        </p:txBody>
      </p:sp>
      <p:graphicFrame>
        <p:nvGraphicFramePr>
          <p:cNvPr id="8" name="内容占位符 4"/>
          <p:cNvGraphicFramePr>
            <a:graphicFrameLocks/>
          </p:cNvGraphicFramePr>
          <p:nvPr>
            <p:extLst>
              <p:ext uri="{D42A27DB-BD31-4B8C-83A1-F6EECF244321}">
                <p14:modId xmlns:p14="http://schemas.microsoft.com/office/powerpoint/2010/main" val="1413361381"/>
              </p:ext>
            </p:extLst>
          </p:nvPr>
        </p:nvGraphicFramePr>
        <p:xfrm>
          <a:off x="814692" y="1679652"/>
          <a:ext cx="7513585" cy="238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标题 1"/>
          <p:cNvSpPr>
            <a:spLocks noGrp="1"/>
          </p:cNvSpPr>
          <p:nvPr>
            <p:ph type="ctrTitle"/>
          </p:nvPr>
        </p:nvSpPr>
        <p:spPr>
          <a:xfrm>
            <a:off x="25356" y="19845"/>
            <a:ext cx="7772400" cy="1102519"/>
          </a:xfrm>
          <a:noFill/>
        </p:spPr>
        <p:txBody>
          <a:bodyPr/>
          <a:lstStyle/>
          <a:p>
            <a:pPr eaLnBrk="1" hangingPunct="1"/>
            <a:r>
              <a:rPr lang="zh-CN" altLang="en-US" dirty="0">
                <a:solidFill>
                  <a:srgbClr val="000000"/>
                </a:solidFill>
              </a:rPr>
              <a:t>第六章  应急救护</a:t>
            </a:r>
          </a:p>
        </p:txBody>
      </p:sp>
      <p:sp>
        <p:nvSpPr>
          <p:cNvPr id="3" name="副标题 2">
            <a:extLst>
              <a:ext uri="{FF2B5EF4-FFF2-40B4-BE49-F238E27FC236}">
                <a16:creationId xmlns:a16="http://schemas.microsoft.com/office/drawing/2014/main" id="{0A80E7AA-2F2C-42FF-B181-4769B879028D}"/>
              </a:ext>
            </a:extLst>
          </p:cNvPr>
          <p:cNvSpPr>
            <a:spLocks noGrp="1"/>
          </p:cNvSpPr>
          <p:nvPr>
            <p:ph type="subTitle" idx="1"/>
          </p:nvPr>
        </p:nvSpPr>
        <p:spPr/>
        <p:txBody>
          <a:bodyPr/>
          <a:lstStyle/>
          <a:p>
            <a:endParaRPr lang="zh-CN" altLang="en-US"/>
          </a:p>
        </p:txBody>
      </p:sp>
      <p:graphicFrame>
        <p:nvGraphicFramePr>
          <p:cNvPr id="2" name="内容占位符 1"/>
          <p:cNvGraphicFramePr>
            <a:graphicFrameLocks noGrp="1"/>
          </p:cNvGraphicFramePr>
          <p:nvPr>
            <p:ph idx="4294967295"/>
            <p:extLst>
              <p:ext uri="{D42A27DB-BD31-4B8C-83A1-F6EECF244321}">
                <p14:modId xmlns:p14="http://schemas.microsoft.com/office/powerpoint/2010/main" val="2261784277"/>
              </p:ext>
            </p:extLst>
          </p:nvPr>
        </p:nvGraphicFramePr>
        <p:xfrm>
          <a:off x="107504" y="1275606"/>
          <a:ext cx="8232775" cy="3165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124" name="标题 1"/>
          <p:cNvSpPr txBox="1">
            <a:spLocks/>
          </p:cNvSpPr>
          <p:nvPr/>
        </p:nvSpPr>
        <p:spPr bwMode="auto">
          <a:xfrm>
            <a:off x="716089" y="914400"/>
            <a:ext cx="4032250" cy="857250"/>
          </a:xfrm>
          <a:prstGeom prst="rect">
            <a:avLst/>
          </a:prstGeom>
          <a:noFill/>
          <a:ln w="9525">
            <a:noFill/>
            <a:miter lim="800000"/>
            <a:headEnd/>
            <a:tailEnd/>
          </a:ln>
        </p:spPr>
        <p:txBody>
          <a:bodyPr anchor="ctr"/>
          <a:lstStyle/>
          <a:p>
            <a:r>
              <a:rPr lang="en-US" altLang="zh-CN" sz="3200" b="1" dirty="0">
                <a:solidFill>
                  <a:srgbClr val="FFFF00"/>
                </a:solidFill>
                <a:latin typeface="黑体" pitchFamily="49" charset="-122"/>
                <a:ea typeface="黑体" pitchFamily="49" charset="-122"/>
              </a:rPr>
              <a:t>AED——</a:t>
            </a:r>
            <a:r>
              <a:rPr lang="zh-CN" altLang="en-US" sz="3200" b="1" dirty="0">
                <a:solidFill>
                  <a:srgbClr val="FFFF00"/>
                </a:solidFill>
                <a:latin typeface="黑体" pitchFamily="49" charset="-122"/>
                <a:ea typeface="黑体" pitchFamily="49" charset="-122"/>
              </a:rPr>
              <a:t>简介</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ctrTitle"/>
          </p:nvPr>
        </p:nvSpPr>
        <p:spPr>
          <a:xfrm>
            <a:off x="0" y="0"/>
            <a:ext cx="7772400" cy="1102519"/>
          </a:xfrm>
          <a:noFill/>
        </p:spPr>
        <p:txBody>
          <a:bodyPr/>
          <a:lstStyle/>
          <a:p>
            <a:pPr eaLnBrk="1" hangingPunct="1"/>
            <a:r>
              <a:rPr lang="zh-CN" altLang="en-US" dirty="0">
                <a:solidFill>
                  <a:srgbClr val="000000"/>
                </a:solidFill>
              </a:rPr>
              <a:t>第六章  应急救护</a:t>
            </a:r>
          </a:p>
        </p:txBody>
      </p:sp>
      <p:sp>
        <p:nvSpPr>
          <p:cNvPr id="2" name="副标题 1">
            <a:extLst>
              <a:ext uri="{FF2B5EF4-FFF2-40B4-BE49-F238E27FC236}">
                <a16:creationId xmlns:a16="http://schemas.microsoft.com/office/drawing/2014/main" id="{0FF06330-BA18-483F-9AA5-FD6C22936B8B}"/>
              </a:ext>
            </a:extLst>
          </p:cNvPr>
          <p:cNvSpPr>
            <a:spLocks noGrp="1"/>
          </p:cNvSpPr>
          <p:nvPr>
            <p:ph type="subTitle" idx="1"/>
          </p:nvPr>
        </p:nvSpPr>
        <p:spPr/>
        <p:txBody>
          <a:bodyPr/>
          <a:lstStyle/>
          <a:p>
            <a:endParaRPr lang="zh-CN" altLang="en-US"/>
          </a:p>
        </p:txBody>
      </p:sp>
      <p:sp>
        <p:nvSpPr>
          <p:cNvPr id="134149" name="标题 1"/>
          <p:cNvSpPr txBox="1">
            <a:spLocks/>
          </p:cNvSpPr>
          <p:nvPr/>
        </p:nvSpPr>
        <p:spPr bwMode="auto">
          <a:xfrm>
            <a:off x="322263" y="789385"/>
            <a:ext cx="4032250" cy="857250"/>
          </a:xfrm>
          <a:prstGeom prst="rect">
            <a:avLst/>
          </a:prstGeom>
          <a:noFill/>
          <a:ln w="9525">
            <a:noFill/>
            <a:miter lim="800000"/>
            <a:headEnd/>
            <a:tailEnd/>
          </a:ln>
        </p:spPr>
        <p:txBody>
          <a:bodyPr anchor="ctr"/>
          <a:lstStyle/>
          <a:p>
            <a:r>
              <a:rPr lang="en-US" altLang="zh-CN" sz="3200" b="1">
                <a:solidFill>
                  <a:srgbClr val="FFFF00"/>
                </a:solidFill>
                <a:latin typeface="黑体" pitchFamily="49" charset="-122"/>
                <a:ea typeface="黑体" pitchFamily="49" charset="-122"/>
              </a:rPr>
              <a:t>AED——</a:t>
            </a:r>
            <a:r>
              <a:rPr lang="zh-CN" altLang="en-US" sz="3200" b="1">
                <a:solidFill>
                  <a:srgbClr val="FFFF00"/>
                </a:solidFill>
                <a:latin typeface="黑体" pitchFamily="49" charset="-122"/>
                <a:ea typeface="黑体" pitchFamily="49" charset="-122"/>
              </a:rPr>
              <a:t>简介</a:t>
            </a:r>
          </a:p>
        </p:txBody>
      </p:sp>
      <p:pic>
        <p:nvPicPr>
          <p:cNvPr id="4" name="图片 3">
            <a:extLst>
              <a:ext uri="{FF2B5EF4-FFF2-40B4-BE49-F238E27FC236}">
                <a16:creationId xmlns:a16="http://schemas.microsoft.com/office/drawing/2014/main" id="{CDFC949A-BC6E-4572-A8C0-0925FBA3F979}"/>
              </a:ext>
            </a:extLst>
          </p:cNvPr>
          <p:cNvPicPr>
            <a:picLocks noChangeAspect="1"/>
          </p:cNvPicPr>
          <p:nvPr/>
        </p:nvPicPr>
        <p:blipFill>
          <a:blip r:embed="rId2"/>
          <a:stretch>
            <a:fillRect/>
          </a:stretch>
        </p:blipFill>
        <p:spPr>
          <a:xfrm>
            <a:off x="1475656" y="1563638"/>
            <a:ext cx="6522886" cy="308535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52DD49-1C7F-4050-A17E-38328E0222DD}"/>
              </a:ext>
            </a:extLst>
          </p:cNvPr>
          <p:cNvSpPr>
            <a:spLocks noGrp="1"/>
          </p:cNvSpPr>
          <p:nvPr>
            <p:ph type="ctrTitle"/>
          </p:nvPr>
        </p:nvSpPr>
        <p:spPr>
          <a:xfrm>
            <a:off x="107504" y="123478"/>
            <a:ext cx="7772400" cy="1102519"/>
          </a:xfrm>
          <a:noFill/>
        </p:spPr>
        <p:txBody>
          <a:bodyPr/>
          <a:lstStyle/>
          <a:p>
            <a:pPr eaLnBrk="1" hangingPunct="1"/>
            <a:r>
              <a:rPr lang="zh-CN" altLang="en-US" dirty="0">
                <a:solidFill>
                  <a:srgbClr val="000000"/>
                </a:solidFill>
              </a:rPr>
              <a:t>第六章  应急救护</a:t>
            </a:r>
          </a:p>
        </p:txBody>
      </p:sp>
      <p:sp>
        <p:nvSpPr>
          <p:cNvPr id="2" name="副标题 1">
            <a:extLst>
              <a:ext uri="{FF2B5EF4-FFF2-40B4-BE49-F238E27FC236}">
                <a16:creationId xmlns:a16="http://schemas.microsoft.com/office/drawing/2014/main" id="{F1546B2B-FE65-477B-B88B-051C6FE3A478}"/>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7A7F16C6-D95A-44A3-97EA-4E7FBCDAE349}"/>
              </a:ext>
            </a:extLst>
          </p:cNvPr>
          <p:cNvPicPr>
            <a:picLocks noChangeAspect="1"/>
          </p:cNvPicPr>
          <p:nvPr/>
        </p:nvPicPr>
        <p:blipFill>
          <a:blip r:embed="rId2"/>
          <a:stretch>
            <a:fillRect/>
          </a:stretch>
        </p:blipFill>
        <p:spPr>
          <a:xfrm>
            <a:off x="1103313" y="1131590"/>
            <a:ext cx="6915150" cy="3419475"/>
          </a:xfrm>
          <a:prstGeom prst="rect">
            <a:avLst/>
          </a:prstGeom>
        </p:spPr>
      </p:pic>
    </p:spTree>
    <p:extLst>
      <p:ext uri="{BB962C8B-B14F-4D97-AF65-F5344CB8AC3E}">
        <p14:creationId xmlns:p14="http://schemas.microsoft.com/office/powerpoint/2010/main" val="34235691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52DD49-1C7F-4050-A17E-38328E0222DD}"/>
              </a:ext>
            </a:extLst>
          </p:cNvPr>
          <p:cNvSpPr>
            <a:spLocks noGrp="1"/>
          </p:cNvSpPr>
          <p:nvPr>
            <p:ph type="ctrTitle"/>
          </p:nvPr>
        </p:nvSpPr>
        <p:spPr>
          <a:xfrm>
            <a:off x="21772" y="0"/>
            <a:ext cx="7772400" cy="1102519"/>
          </a:xfrm>
          <a:noFill/>
        </p:spPr>
        <p:txBody>
          <a:bodyPr/>
          <a:lstStyle/>
          <a:p>
            <a:pPr eaLnBrk="1" hangingPunct="1"/>
            <a:r>
              <a:rPr lang="zh-CN" altLang="en-US" dirty="0">
                <a:solidFill>
                  <a:srgbClr val="000000"/>
                </a:solidFill>
              </a:rPr>
              <a:t>第六章  应急救护</a:t>
            </a:r>
          </a:p>
        </p:txBody>
      </p:sp>
      <p:sp>
        <p:nvSpPr>
          <p:cNvPr id="3" name="副标题 2">
            <a:extLst>
              <a:ext uri="{FF2B5EF4-FFF2-40B4-BE49-F238E27FC236}">
                <a16:creationId xmlns:a16="http://schemas.microsoft.com/office/drawing/2014/main" id="{87DCA579-C9BC-4942-BEA7-8D927AA719DB}"/>
              </a:ext>
            </a:extLst>
          </p:cNvPr>
          <p:cNvSpPr>
            <a:spLocks noGrp="1"/>
          </p:cNvSpPr>
          <p:nvPr>
            <p:ph type="subTitle" idx="1"/>
          </p:nvPr>
        </p:nvSpPr>
        <p:spPr/>
        <p:txBody>
          <a:bodyPr/>
          <a:lstStyle/>
          <a:p>
            <a:endParaRPr lang="zh-CN" altLang="en-US"/>
          </a:p>
        </p:txBody>
      </p:sp>
      <p:pic>
        <p:nvPicPr>
          <p:cNvPr id="2" name="图片 1">
            <a:extLst>
              <a:ext uri="{FF2B5EF4-FFF2-40B4-BE49-F238E27FC236}">
                <a16:creationId xmlns:a16="http://schemas.microsoft.com/office/drawing/2014/main" id="{B662BD39-0318-4EC2-BC85-7D8E3589C4C1}"/>
              </a:ext>
            </a:extLst>
          </p:cNvPr>
          <p:cNvPicPr>
            <a:picLocks noChangeAspect="1"/>
          </p:cNvPicPr>
          <p:nvPr/>
        </p:nvPicPr>
        <p:blipFill>
          <a:blip r:embed="rId2"/>
          <a:stretch>
            <a:fillRect/>
          </a:stretch>
        </p:blipFill>
        <p:spPr>
          <a:xfrm>
            <a:off x="2411760" y="1203598"/>
            <a:ext cx="3888432" cy="3342123"/>
          </a:xfrm>
          <a:prstGeom prst="rect">
            <a:avLst/>
          </a:prstGeom>
        </p:spPr>
      </p:pic>
    </p:spTree>
    <p:extLst>
      <p:ext uri="{BB962C8B-B14F-4D97-AF65-F5344CB8AC3E}">
        <p14:creationId xmlns:p14="http://schemas.microsoft.com/office/powerpoint/2010/main" val="13100623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subTitle" idx="1"/>
          </p:nvPr>
        </p:nvSpPr>
        <p:spPr>
          <a:xfrm>
            <a:off x="1145094" y="2233614"/>
            <a:ext cx="4777044" cy="748903"/>
          </a:xfrm>
        </p:spPr>
        <p:txBody>
          <a:bodyPr/>
          <a:lstStyle/>
          <a:p>
            <a:pPr>
              <a:defRPr/>
            </a:pPr>
            <a:r>
              <a:rPr lang="zh-CN" altLang="en-US" sz="2800" dirty="0">
                <a:solidFill>
                  <a:srgbClr val="FFFF00"/>
                </a:solidFill>
              </a:rPr>
              <a:t>两次确保无人接触患者：</a:t>
            </a:r>
          </a:p>
        </p:txBody>
      </p:sp>
      <p:sp>
        <p:nvSpPr>
          <p:cNvPr id="135171" name="标题 1"/>
          <p:cNvSpPr txBox="1">
            <a:spLocks/>
          </p:cNvSpPr>
          <p:nvPr/>
        </p:nvSpPr>
        <p:spPr bwMode="auto">
          <a:xfrm>
            <a:off x="598488" y="86916"/>
            <a:ext cx="8229600" cy="857250"/>
          </a:xfrm>
          <a:prstGeom prst="rect">
            <a:avLst/>
          </a:prstGeom>
          <a:noFill/>
          <a:ln w="9525">
            <a:noFill/>
            <a:miter lim="800000"/>
            <a:headEnd/>
            <a:tailEnd/>
          </a:ln>
        </p:spPr>
        <p:txBody>
          <a:bodyPr anchor="ctr"/>
          <a:lstStyle/>
          <a:p>
            <a:r>
              <a:rPr lang="zh-CN" altLang="en-US" sz="4000" b="1" dirty="0">
                <a:solidFill>
                  <a:srgbClr val="000000"/>
                </a:solidFill>
                <a:latin typeface="黑体" pitchFamily="49" charset="-122"/>
                <a:ea typeface="黑体" pitchFamily="49" charset="-122"/>
              </a:rPr>
              <a:t>第六章  应急救护</a:t>
            </a:r>
          </a:p>
        </p:txBody>
      </p:sp>
      <p:sp>
        <p:nvSpPr>
          <p:cNvPr id="135172" name="标题 1"/>
          <p:cNvSpPr txBox="1">
            <a:spLocks/>
          </p:cNvSpPr>
          <p:nvPr/>
        </p:nvSpPr>
        <p:spPr bwMode="auto">
          <a:xfrm>
            <a:off x="539751" y="789385"/>
            <a:ext cx="3814763" cy="857250"/>
          </a:xfrm>
          <a:prstGeom prst="rect">
            <a:avLst/>
          </a:prstGeom>
          <a:noFill/>
          <a:ln w="9525">
            <a:noFill/>
            <a:miter lim="800000"/>
            <a:headEnd/>
            <a:tailEnd/>
          </a:ln>
        </p:spPr>
        <p:txBody>
          <a:bodyPr anchor="ctr"/>
          <a:lstStyle/>
          <a:p>
            <a:r>
              <a:rPr lang="en-US" altLang="zh-CN" sz="3200" b="1">
                <a:solidFill>
                  <a:srgbClr val="FFFF00"/>
                </a:solidFill>
                <a:latin typeface="黑体" pitchFamily="49" charset="-122"/>
                <a:ea typeface="黑体" pitchFamily="49" charset="-122"/>
              </a:rPr>
              <a:t>AED——</a:t>
            </a:r>
            <a:r>
              <a:rPr lang="zh-CN" altLang="en-US" sz="3200" b="1">
                <a:solidFill>
                  <a:srgbClr val="FFFF00"/>
                </a:solidFill>
                <a:latin typeface="黑体" pitchFamily="49" charset="-122"/>
                <a:ea typeface="黑体" pitchFamily="49" charset="-122"/>
              </a:rPr>
              <a:t>简介</a:t>
            </a:r>
          </a:p>
        </p:txBody>
      </p:sp>
      <p:grpSp>
        <p:nvGrpSpPr>
          <p:cNvPr id="135173" name="组合 5"/>
          <p:cNvGrpSpPr>
            <a:grpSpLocks/>
          </p:cNvGrpSpPr>
          <p:nvPr/>
        </p:nvGrpSpPr>
        <p:grpSpPr bwMode="auto">
          <a:xfrm>
            <a:off x="6084889" y="1594248"/>
            <a:ext cx="998537" cy="748903"/>
            <a:chOff x="5171322" y="751025"/>
            <a:chExt cx="998947" cy="998947"/>
          </a:xfrm>
        </p:grpSpPr>
        <p:sp>
          <p:nvSpPr>
            <p:cNvPr id="10" name="椭圆 9"/>
            <p:cNvSpPr/>
            <p:nvPr/>
          </p:nvSpPr>
          <p:spPr>
            <a:xfrm>
              <a:off x="5171322" y="751025"/>
              <a:ext cx="998947" cy="998947"/>
            </a:xfrm>
            <a:prstGeom prst="ellipse">
              <a:avLst/>
            </a:prstGeom>
            <a:solidFill>
              <a:schemeClr val="accent6">
                <a:lumMod val="40000"/>
                <a:lumOff val="60000"/>
              </a:schemeClr>
            </a:solidFill>
            <a:ln>
              <a:solidFill>
                <a:srgbClr val="FF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椭圆 4"/>
            <p:cNvSpPr/>
            <p:nvPr/>
          </p:nvSpPr>
          <p:spPr>
            <a:xfrm>
              <a:off x="5317432" y="897135"/>
              <a:ext cx="706727" cy="706727"/>
            </a:xfrm>
            <a:prstGeom prst="rect">
              <a:avLst/>
            </a:prstGeom>
          </p:spPr>
          <p:style>
            <a:lnRef idx="0">
              <a:scrgbClr r="0" g="0" b="0"/>
            </a:lnRef>
            <a:fillRef idx="0">
              <a:scrgbClr r="0" g="0" b="0"/>
            </a:fillRef>
            <a:effectRef idx="0">
              <a:scrgbClr r="0" g="0" b="0"/>
            </a:effectRef>
            <a:fontRef idx="minor">
              <a:schemeClr val="lt1"/>
            </a:fontRef>
          </p:style>
          <p:txBody>
            <a:bodyPr lIns="24130" tIns="24130" rIns="24130" bIns="24130" spcCol="1270" anchor="ctr"/>
            <a:lstStyle/>
            <a:p>
              <a:pPr algn="ctr" fontAlgn="auto">
                <a:spcAft>
                  <a:spcPts val="0"/>
                </a:spcAft>
                <a:defRPr/>
              </a:pPr>
              <a:r>
                <a:rPr lang="zh-CN" altLang="en-US" sz="1900" b="1" dirty="0">
                  <a:solidFill>
                    <a:srgbClr val="FF0000"/>
                  </a:solidFill>
                </a:rPr>
                <a:t>分析心律</a:t>
              </a:r>
            </a:p>
          </p:txBody>
        </p:sp>
      </p:grpSp>
      <p:grpSp>
        <p:nvGrpSpPr>
          <p:cNvPr id="135174" name="组合 6"/>
          <p:cNvGrpSpPr>
            <a:grpSpLocks/>
          </p:cNvGrpSpPr>
          <p:nvPr/>
        </p:nvGrpSpPr>
        <p:grpSpPr bwMode="auto">
          <a:xfrm>
            <a:off x="6084889" y="2719388"/>
            <a:ext cx="998537" cy="750094"/>
            <a:chOff x="5171322" y="2252114"/>
            <a:chExt cx="998947" cy="998947"/>
          </a:xfrm>
        </p:grpSpPr>
        <p:sp>
          <p:nvSpPr>
            <p:cNvPr id="8" name="椭圆 7"/>
            <p:cNvSpPr/>
            <p:nvPr/>
          </p:nvSpPr>
          <p:spPr>
            <a:xfrm>
              <a:off x="5171322" y="2252114"/>
              <a:ext cx="998947" cy="998947"/>
            </a:xfrm>
            <a:prstGeom prst="ellipse">
              <a:avLst/>
            </a:prstGeom>
            <a:solidFill>
              <a:schemeClr val="accent6">
                <a:lumMod val="40000"/>
                <a:lumOff val="60000"/>
              </a:schemeClr>
            </a:solidFill>
            <a:ln>
              <a:solidFill>
                <a:srgbClr val="FF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椭圆 6"/>
            <p:cNvSpPr/>
            <p:nvPr/>
          </p:nvSpPr>
          <p:spPr>
            <a:xfrm>
              <a:off x="5317432" y="2397992"/>
              <a:ext cx="706727" cy="707191"/>
            </a:xfrm>
            <a:prstGeom prst="rect">
              <a:avLst/>
            </a:prstGeom>
          </p:spPr>
          <p:style>
            <a:lnRef idx="0">
              <a:scrgbClr r="0" g="0" b="0"/>
            </a:lnRef>
            <a:fillRef idx="0">
              <a:scrgbClr r="0" g="0" b="0"/>
            </a:fillRef>
            <a:effectRef idx="0">
              <a:scrgbClr r="0" g="0" b="0"/>
            </a:effectRef>
            <a:fontRef idx="minor">
              <a:schemeClr val="lt1"/>
            </a:fontRef>
          </p:style>
          <p:txBody>
            <a:bodyPr lIns="24130" tIns="24130" rIns="24130" bIns="24130" spcCol="1270" anchor="ctr"/>
            <a:lstStyle/>
            <a:p>
              <a:pPr algn="ctr" fontAlgn="auto">
                <a:spcAft>
                  <a:spcPts val="0"/>
                </a:spcAft>
                <a:defRPr/>
              </a:pPr>
              <a:r>
                <a:rPr lang="zh-CN" altLang="en-US" sz="1900" b="1" dirty="0">
                  <a:solidFill>
                    <a:srgbClr val="FF0000"/>
                  </a:solidFill>
                </a:rPr>
                <a:t>除颤</a:t>
              </a: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598488" y="86916"/>
            <a:ext cx="8229600" cy="857250"/>
          </a:xfrm>
          <a:prstGeom prst="rect">
            <a:avLst/>
          </a:prstGeom>
          <a:noFill/>
          <a:ln w="9525">
            <a:noFill/>
            <a:miter lim="800000"/>
            <a:headEnd/>
            <a:tailEnd/>
          </a:ln>
        </p:spPr>
        <p:txBody>
          <a:bodyPr anchor="ctr"/>
          <a:lstStyle/>
          <a:p>
            <a:r>
              <a:rPr lang="zh-CN" altLang="en-US" sz="4000" b="1" dirty="0">
                <a:solidFill>
                  <a:srgbClr val="000000"/>
                </a:solidFill>
                <a:latin typeface="黑体" pitchFamily="49" charset="-122"/>
                <a:ea typeface="黑体" pitchFamily="49" charset="-122"/>
              </a:rPr>
              <a:t>第六章  应急救护</a:t>
            </a:r>
          </a:p>
        </p:txBody>
      </p:sp>
      <p:pic>
        <p:nvPicPr>
          <p:cNvPr id="8" name="内容占位符 7">
            <a:extLst>
              <a:ext uri="{FF2B5EF4-FFF2-40B4-BE49-F238E27FC236}">
                <a16:creationId xmlns:a16="http://schemas.microsoft.com/office/drawing/2014/main" id="{FEE08818-05EA-4020-91B3-93B177013D38}"/>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5716" t="30788" r="-20" b="8865"/>
          <a:stretch/>
        </p:blipFill>
        <p:spPr>
          <a:xfrm>
            <a:off x="1763688" y="1043632"/>
            <a:ext cx="6173225" cy="3056235"/>
          </a:xfrm>
        </p:spPr>
      </p:pic>
      <p:sp>
        <p:nvSpPr>
          <p:cNvPr id="9" name="文本框 8">
            <a:extLst>
              <a:ext uri="{FF2B5EF4-FFF2-40B4-BE49-F238E27FC236}">
                <a16:creationId xmlns:a16="http://schemas.microsoft.com/office/drawing/2014/main" id="{79742003-8C61-4373-A0B7-0AB920A357B1}"/>
              </a:ext>
            </a:extLst>
          </p:cNvPr>
          <p:cNvSpPr txBox="1"/>
          <p:nvPr/>
        </p:nvSpPr>
        <p:spPr>
          <a:xfrm>
            <a:off x="594464" y="1419622"/>
            <a:ext cx="615553" cy="2448272"/>
          </a:xfrm>
          <a:prstGeom prst="rect">
            <a:avLst/>
          </a:prstGeom>
          <a:noFill/>
        </p:spPr>
        <p:txBody>
          <a:bodyPr vert="eaVert" wrap="square" rtlCol="0">
            <a:spAutoFit/>
          </a:bodyPr>
          <a:lstStyle/>
          <a:p>
            <a:r>
              <a:rPr lang="zh-CN" altLang="en-US" sz="2800" dirty="0">
                <a:solidFill>
                  <a:schemeClr val="bg1"/>
                </a:solidFill>
              </a:rPr>
              <a:t>校园</a:t>
            </a:r>
            <a:r>
              <a:rPr lang="en-US" altLang="zh-CN" sz="2800" dirty="0">
                <a:solidFill>
                  <a:schemeClr val="bg1"/>
                </a:solidFill>
              </a:rPr>
              <a:t>AED</a:t>
            </a:r>
            <a:r>
              <a:rPr lang="zh-CN" altLang="en-US" sz="2800" dirty="0">
                <a:solidFill>
                  <a:schemeClr val="bg1"/>
                </a:solidFill>
              </a:rPr>
              <a:t>地图</a:t>
            </a:r>
          </a:p>
        </p:txBody>
      </p:sp>
    </p:spTree>
    <p:extLst>
      <p:ext uri="{BB962C8B-B14F-4D97-AF65-F5344CB8AC3E}">
        <p14:creationId xmlns:p14="http://schemas.microsoft.com/office/powerpoint/2010/main" val="26075179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79388" y="1201341"/>
            <a:ext cx="7993062" cy="3942159"/>
          </a:xfrm>
          <a:prstGeom prst="rect">
            <a:avLst/>
          </a:prstGeom>
        </p:spPr>
        <p:txBody>
          <a:bodyPr>
            <a:normAutofit fontScale="92500" lnSpcReduction="10000"/>
          </a:bodyPr>
          <a:lstStyle/>
          <a:p>
            <a:pPr marL="469900" indent="-469900" fontAlgn="auto">
              <a:lnSpc>
                <a:spcPct val="80000"/>
              </a:lnSpc>
              <a:spcBef>
                <a:spcPct val="20000"/>
              </a:spcBef>
              <a:spcAft>
                <a:spcPts val="0"/>
              </a:spcAft>
              <a:buClr>
                <a:schemeClr val="accent3"/>
              </a:buClr>
              <a:buSzPct val="95000"/>
              <a:buFont typeface="Wingdings" pitchFamily="2" charset="2"/>
              <a:buNone/>
              <a:defRPr/>
            </a:pPr>
            <a:r>
              <a:rPr lang="en-US" altLang="zh-CN" sz="900" dirty="0">
                <a:solidFill>
                  <a:schemeClr val="bg1"/>
                </a:solidFill>
                <a:latin typeface="黑体" pitchFamily="2" charset="-122"/>
                <a:ea typeface="黑体" pitchFamily="2" charset="-122"/>
              </a:rPr>
              <a:t>   </a:t>
            </a:r>
            <a:endParaRPr lang="en-US" altLang="zh-CN" sz="400" dirty="0">
              <a:solidFill>
                <a:schemeClr val="bg1"/>
              </a:solidFill>
              <a:latin typeface="黑体" pitchFamily="2" charset="-122"/>
              <a:ea typeface="黑体" pitchFamily="2" charset="-122"/>
            </a:endParaRPr>
          </a:p>
          <a:p>
            <a:pPr marL="469900" indent="-469900" fontAlgn="auto">
              <a:spcBef>
                <a:spcPct val="20000"/>
              </a:spcBef>
              <a:spcAft>
                <a:spcPts val="0"/>
              </a:spcAft>
              <a:buClr>
                <a:schemeClr val="accent3"/>
              </a:buClr>
              <a:buSzPct val="95000"/>
              <a:buFont typeface="Wingdings" pitchFamily="2" charset="2"/>
              <a:buNone/>
              <a:defRPr/>
            </a:pPr>
            <a:r>
              <a:rPr lang="en-US" altLang="zh-CN" sz="900" dirty="0">
                <a:solidFill>
                  <a:schemeClr val="bg1"/>
                </a:solidFill>
                <a:latin typeface="黑体" pitchFamily="2" charset="-122"/>
                <a:ea typeface="黑体" pitchFamily="2" charset="-122"/>
              </a:rPr>
              <a:t>         </a:t>
            </a:r>
            <a:r>
              <a:rPr lang="zh-CN" altLang="en-US" sz="2400" dirty="0">
                <a:solidFill>
                  <a:schemeClr val="bg1"/>
                </a:solidFill>
                <a:latin typeface="黑体" pitchFamily="2" charset="-122"/>
                <a:ea typeface="黑体" pitchFamily="2" charset="-122"/>
              </a:rPr>
              <a:t>心脏骤停后</a:t>
            </a:r>
            <a:r>
              <a:rPr lang="en-US" altLang="zh-CN" sz="2400" dirty="0">
                <a:solidFill>
                  <a:schemeClr val="bg1"/>
                </a:solidFill>
                <a:latin typeface="黑体" pitchFamily="2" charset="-122"/>
                <a:ea typeface="黑体" pitchFamily="2" charset="-122"/>
              </a:rPr>
              <a:t>CPR</a:t>
            </a:r>
            <a:r>
              <a:rPr lang="zh-CN" altLang="en-US" sz="2400" dirty="0">
                <a:solidFill>
                  <a:schemeClr val="bg1"/>
                </a:solidFill>
                <a:latin typeface="黑体" pitchFamily="2" charset="-122"/>
                <a:ea typeface="黑体" pitchFamily="2" charset="-122"/>
              </a:rPr>
              <a:t>开始的时间      </a:t>
            </a:r>
            <a:r>
              <a:rPr lang="en-US" altLang="zh-CN" sz="2400" dirty="0">
                <a:solidFill>
                  <a:schemeClr val="bg1"/>
                </a:solidFill>
                <a:latin typeface="黑体" pitchFamily="2" charset="-122"/>
                <a:ea typeface="黑体" pitchFamily="2" charset="-122"/>
              </a:rPr>
              <a:t>CPR</a:t>
            </a:r>
            <a:r>
              <a:rPr lang="zh-CN" altLang="en-US" sz="2400" dirty="0">
                <a:solidFill>
                  <a:schemeClr val="bg1"/>
                </a:solidFill>
                <a:latin typeface="黑体" pitchFamily="2" charset="-122"/>
                <a:ea typeface="黑体" pitchFamily="2" charset="-122"/>
              </a:rPr>
              <a:t>成功率</a:t>
            </a:r>
            <a:endParaRPr lang="en-US" altLang="zh-CN" sz="2400" dirty="0">
              <a:solidFill>
                <a:schemeClr val="bg1"/>
              </a:solidFill>
              <a:latin typeface="黑体" pitchFamily="2" charset="-122"/>
              <a:ea typeface="黑体" pitchFamily="2" charset="-122"/>
            </a:endParaRPr>
          </a:p>
          <a:p>
            <a:pPr marL="469900" indent="-469900" fontAlgn="auto">
              <a:lnSpc>
                <a:spcPct val="120000"/>
              </a:lnSpc>
              <a:spcBef>
                <a:spcPct val="20000"/>
              </a:spcBef>
              <a:spcAft>
                <a:spcPts val="0"/>
              </a:spcAft>
              <a:buClr>
                <a:schemeClr val="accent3"/>
              </a:buClr>
              <a:buSzPct val="95000"/>
              <a:buFont typeface="Wingdings" pitchFamily="2" charset="2"/>
              <a:buNone/>
              <a:defRPr/>
            </a:pPr>
            <a:r>
              <a:rPr lang="en-US" altLang="zh-CN" sz="2400" dirty="0">
                <a:solidFill>
                  <a:schemeClr val="bg1"/>
                </a:solidFill>
                <a:latin typeface="黑体" pitchFamily="2" charset="-122"/>
                <a:ea typeface="黑体" pitchFamily="2" charset="-122"/>
              </a:rPr>
              <a:t>       </a:t>
            </a:r>
            <a:r>
              <a:rPr lang="zh-CN" altLang="en-US" sz="2400" dirty="0">
                <a:solidFill>
                  <a:schemeClr val="bg1"/>
                </a:solidFill>
                <a:latin typeface="黑体" pitchFamily="2" charset="-122"/>
                <a:ea typeface="黑体" pitchFamily="2" charset="-122"/>
              </a:rPr>
              <a:t>  </a:t>
            </a:r>
            <a:r>
              <a:rPr lang="zh-CN" altLang="en-US" sz="2400" b="1" dirty="0">
                <a:solidFill>
                  <a:srgbClr val="FF0000"/>
                </a:solidFill>
                <a:latin typeface="宋体" pitchFamily="2" charset="-122"/>
                <a:ea typeface="+mn-ea"/>
              </a:rPr>
              <a:t>＜</a:t>
            </a:r>
            <a:r>
              <a:rPr lang="en-US" altLang="zh-CN" sz="2400" b="1" dirty="0">
                <a:solidFill>
                  <a:srgbClr val="FF0000"/>
                </a:solidFill>
                <a:latin typeface="宋体" pitchFamily="2" charset="-122"/>
                <a:ea typeface="+mn-ea"/>
              </a:rPr>
              <a:t>1</a:t>
            </a:r>
            <a:r>
              <a:rPr lang="zh-CN" altLang="en-US" sz="2400" b="1" dirty="0">
                <a:solidFill>
                  <a:srgbClr val="FF0000"/>
                </a:solidFill>
                <a:latin typeface="宋体" pitchFamily="2" charset="-122"/>
                <a:ea typeface="+mn-ea"/>
              </a:rPr>
              <a:t>分钟                  </a:t>
            </a:r>
            <a:r>
              <a:rPr lang="en-US" altLang="zh-CN" sz="2400" b="1" dirty="0">
                <a:solidFill>
                  <a:srgbClr val="FF0000"/>
                </a:solidFill>
                <a:latin typeface="宋体" pitchFamily="2" charset="-122"/>
                <a:ea typeface="+mn-ea"/>
              </a:rPr>
              <a:t>&gt;60</a:t>
            </a:r>
            <a:r>
              <a:rPr lang="zh-CN" altLang="en-US" sz="2400" b="1" dirty="0">
                <a:solidFill>
                  <a:srgbClr val="FF0000"/>
                </a:solidFill>
                <a:latin typeface="宋体" pitchFamily="2" charset="-122"/>
                <a:ea typeface="+mn-ea"/>
              </a:rPr>
              <a:t>％</a:t>
            </a:r>
          </a:p>
          <a:p>
            <a:pPr marL="469900" indent="-469900" fontAlgn="auto">
              <a:lnSpc>
                <a:spcPct val="120000"/>
              </a:lnSpc>
              <a:spcBef>
                <a:spcPct val="20000"/>
              </a:spcBef>
              <a:spcAft>
                <a:spcPts val="0"/>
              </a:spcAft>
              <a:buClr>
                <a:schemeClr val="accent3"/>
              </a:buClr>
              <a:buSzPct val="95000"/>
              <a:buFont typeface="Wingdings" pitchFamily="2" charset="2"/>
              <a:buNone/>
              <a:defRPr/>
            </a:pPr>
            <a:r>
              <a:rPr lang="zh-CN" altLang="en-US" sz="2400" b="1" dirty="0">
                <a:solidFill>
                  <a:schemeClr val="bg1"/>
                </a:solidFill>
                <a:latin typeface="宋体" pitchFamily="2" charset="-122"/>
                <a:ea typeface="+mn-ea"/>
              </a:rPr>
              <a:t>        </a:t>
            </a:r>
            <a:r>
              <a:rPr lang="en-US" altLang="zh-CN" sz="2400" b="1" dirty="0">
                <a:solidFill>
                  <a:schemeClr val="bg1"/>
                </a:solidFill>
                <a:latin typeface="宋体" pitchFamily="2" charset="-122"/>
                <a:ea typeface="+mn-ea"/>
              </a:rPr>
              <a:t>1</a:t>
            </a:r>
            <a:r>
              <a:rPr lang="zh-CN" altLang="en-US" sz="2400" b="1" dirty="0">
                <a:solidFill>
                  <a:schemeClr val="bg1"/>
                </a:solidFill>
                <a:latin typeface="宋体" pitchFamily="2" charset="-122"/>
                <a:ea typeface="+mn-ea"/>
              </a:rPr>
              <a:t>～</a:t>
            </a:r>
            <a:r>
              <a:rPr lang="en-US" altLang="zh-CN" sz="2400" b="1" dirty="0">
                <a:solidFill>
                  <a:schemeClr val="bg1"/>
                </a:solidFill>
                <a:latin typeface="宋体" pitchFamily="2" charset="-122"/>
                <a:ea typeface="+mn-ea"/>
              </a:rPr>
              <a:t>2</a:t>
            </a:r>
            <a:r>
              <a:rPr lang="zh-CN" altLang="en-US" sz="2400" b="1" dirty="0">
                <a:solidFill>
                  <a:schemeClr val="bg1"/>
                </a:solidFill>
                <a:latin typeface="宋体" pitchFamily="2" charset="-122"/>
                <a:ea typeface="+mn-ea"/>
              </a:rPr>
              <a:t>分钟                   </a:t>
            </a:r>
            <a:r>
              <a:rPr lang="en-US" altLang="zh-CN" sz="2400" b="1" dirty="0">
                <a:solidFill>
                  <a:schemeClr val="bg1"/>
                </a:solidFill>
                <a:latin typeface="宋体" pitchFamily="2" charset="-122"/>
                <a:ea typeface="+mn-ea"/>
              </a:rPr>
              <a:t>45</a:t>
            </a:r>
            <a:r>
              <a:rPr lang="zh-CN" altLang="en-US" sz="2400" b="1" dirty="0">
                <a:solidFill>
                  <a:schemeClr val="bg1"/>
                </a:solidFill>
                <a:latin typeface="宋体" pitchFamily="2" charset="-122"/>
                <a:ea typeface="+mn-ea"/>
              </a:rPr>
              <a:t>％</a:t>
            </a:r>
          </a:p>
          <a:p>
            <a:pPr marL="469900" indent="-469900" fontAlgn="auto">
              <a:lnSpc>
                <a:spcPct val="120000"/>
              </a:lnSpc>
              <a:spcBef>
                <a:spcPct val="20000"/>
              </a:spcBef>
              <a:spcAft>
                <a:spcPts val="0"/>
              </a:spcAft>
              <a:buClr>
                <a:schemeClr val="accent3"/>
              </a:buClr>
              <a:buSzPct val="95000"/>
              <a:buFont typeface="Wingdings" pitchFamily="2" charset="2"/>
              <a:buNone/>
              <a:defRPr/>
            </a:pPr>
            <a:r>
              <a:rPr lang="zh-CN" altLang="en-US" sz="2400" b="1" dirty="0">
                <a:solidFill>
                  <a:schemeClr val="bg1"/>
                </a:solidFill>
                <a:latin typeface="宋体" pitchFamily="2" charset="-122"/>
                <a:ea typeface="+mn-ea"/>
              </a:rPr>
              <a:t>        </a:t>
            </a:r>
            <a:r>
              <a:rPr lang="en-US" altLang="zh-CN" sz="2400" b="1" dirty="0">
                <a:solidFill>
                  <a:schemeClr val="bg1"/>
                </a:solidFill>
                <a:latin typeface="宋体" pitchFamily="2" charset="-122"/>
                <a:ea typeface="+mn-ea"/>
              </a:rPr>
              <a:t>2</a:t>
            </a:r>
            <a:r>
              <a:rPr lang="zh-CN" altLang="en-US" sz="2400" b="1" dirty="0">
                <a:solidFill>
                  <a:schemeClr val="bg1"/>
                </a:solidFill>
                <a:latin typeface="宋体" pitchFamily="2" charset="-122"/>
                <a:ea typeface="+mn-ea"/>
              </a:rPr>
              <a:t>～</a:t>
            </a:r>
            <a:r>
              <a:rPr lang="en-US" altLang="zh-CN" sz="2400" b="1" dirty="0">
                <a:solidFill>
                  <a:schemeClr val="bg1"/>
                </a:solidFill>
                <a:latin typeface="宋体" pitchFamily="2" charset="-122"/>
                <a:ea typeface="+mn-ea"/>
              </a:rPr>
              <a:t>4</a:t>
            </a:r>
            <a:r>
              <a:rPr lang="zh-CN" altLang="en-US" sz="2400" b="1" dirty="0">
                <a:solidFill>
                  <a:schemeClr val="bg1"/>
                </a:solidFill>
                <a:latin typeface="宋体" pitchFamily="2" charset="-122"/>
                <a:ea typeface="+mn-ea"/>
              </a:rPr>
              <a:t>分钟                   </a:t>
            </a:r>
            <a:r>
              <a:rPr lang="en-US" altLang="zh-CN" sz="2400" b="1" dirty="0">
                <a:solidFill>
                  <a:schemeClr val="bg1"/>
                </a:solidFill>
                <a:latin typeface="宋体" pitchFamily="2" charset="-122"/>
                <a:ea typeface="+mn-ea"/>
              </a:rPr>
              <a:t>27</a:t>
            </a:r>
            <a:r>
              <a:rPr lang="zh-CN" altLang="en-US" sz="2400" b="1" dirty="0">
                <a:solidFill>
                  <a:schemeClr val="bg1"/>
                </a:solidFill>
                <a:latin typeface="宋体" pitchFamily="2" charset="-122"/>
                <a:ea typeface="+mn-ea"/>
              </a:rPr>
              <a:t>％</a:t>
            </a:r>
          </a:p>
          <a:p>
            <a:pPr marL="469900" indent="-469900" fontAlgn="auto">
              <a:lnSpc>
                <a:spcPct val="120000"/>
              </a:lnSpc>
              <a:spcBef>
                <a:spcPct val="20000"/>
              </a:spcBef>
              <a:spcAft>
                <a:spcPts val="0"/>
              </a:spcAft>
              <a:buClr>
                <a:schemeClr val="accent3"/>
              </a:buClr>
              <a:buSzPct val="95000"/>
              <a:buFont typeface="Wingdings" pitchFamily="2" charset="2"/>
              <a:buNone/>
              <a:defRPr/>
            </a:pPr>
            <a:r>
              <a:rPr lang="zh-CN" altLang="en-US" sz="2400" b="1" dirty="0">
                <a:solidFill>
                  <a:srgbClr val="FF0000"/>
                </a:solidFill>
                <a:latin typeface="宋体" pitchFamily="2" charset="-122"/>
                <a:ea typeface="+mn-ea"/>
              </a:rPr>
              <a:t>         ＜</a:t>
            </a:r>
            <a:r>
              <a:rPr lang="en-US" altLang="zh-CN" sz="2400" b="1" dirty="0">
                <a:solidFill>
                  <a:srgbClr val="FF0000"/>
                </a:solidFill>
                <a:latin typeface="宋体" pitchFamily="2" charset="-122"/>
                <a:ea typeface="+mn-ea"/>
              </a:rPr>
              <a:t>4</a:t>
            </a:r>
            <a:r>
              <a:rPr lang="zh-CN" altLang="en-US" sz="2400" b="1" dirty="0">
                <a:solidFill>
                  <a:srgbClr val="FF0000"/>
                </a:solidFill>
                <a:latin typeface="宋体" pitchFamily="2" charset="-122"/>
                <a:ea typeface="+mn-ea"/>
              </a:rPr>
              <a:t>分钟                   </a:t>
            </a:r>
            <a:r>
              <a:rPr lang="en-US" altLang="zh-CN" sz="2400" b="1" dirty="0">
                <a:solidFill>
                  <a:srgbClr val="FF0000"/>
                </a:solidFill>
                <a:latin typeface="宋体" pitchFamily="2" charset="-122"/>
                <a:ea typeface="+mn-ea"/>
              </a:rPr>
              <a:t>50%</a:t>
            </a:r>
          </a:p>
          <a:p>
            <a:pPr marL="469900" indent="-469900" fontAlgn="auto">
              <a:lnSpc>
                <a:spcPct val="120000"/>
              </a:lnSpc>
              <a:spcBef>
                <a:spcPct val="20000"/>
              </a:spcBef>
              <a:spcAft>
                <a:spcPts val="0"/>
              </a:spcAft>
              <a:buClr>
                <a:schemeClr val="accent3"/>
              </a:buClr>
              <a:buSzPct val="95000"/>
              <a:buFont typeface="Wingdings" pitchFamily="2" charset="2"/>
              <a:buNone/>
              <a:defRPr/>
            </a:pPr>
            <a:r>
              <a:rPr lang="en-US" altLang="zh-CN" sz="2400" b="1" dirty="0">
                <a:solidFill>
                  <a:schemeClr val="bg1"/>
                </a:solidFill>
                <a:latin typeface="宋体" pitchFamily="2" charset="-122"/>
                <a:ea typeface="+mn-ea"/>
              </a:rPr>
              <a:t>        4</a:t>
            </a:r>
            <a:r>
              <a:rPr lang="zh-CN" altLang="en-US" sz="2400" b="1" dirty="0">
                <a:solidFill>
                  <a:schemeClr val="bg1"/>
                </a:solidFill>
                <a:latin typeface="宋体" pitchFamily="2" charset="-122"/>
                <a:ea typeface="+mn-ea"/>
              </a:rPr>
              <a:t>～</a:t>
            </a:r>
            <a:r>
              <a:rPr lang="en-US" altLang="zh-CN" sz="2400" b="1" dirty="0">
                <a:solidFill>
                  <a:schemeClr val="bg1"/>
                </a:solidFill>
                <a:latin typeface="宋体" pitchFamily="2" charset="-122"/>
                <a:ea typeface="+mn-ea"/>
              </a:rPr>
              <a:t>6</a:t>
            </a:r>
            <a:r>
              <a:rPr lang="zh-CN" altLang="en-US" sz="2400" b="1" dirty="0">
                <a:solidFill>
                  <a:schemeClr val="bg1"/>
                </a:solidFill>
                <a:latin typeface="宋体" pitchFamily="2" charset="-122"/>
                <a:ea typeface="+mn-ea"/>
              </a:rPr>
              <a:t>分钟                   </a:t>
            </a:r>
            <a:r>
              <a:rPr lang="en-US" altLang="zh-CN" sz="2400" b="1" dirty="0">
                <a:solidFill>
                  <a:schemeClr val="bg1"/>
                </a:solidFill>
                <a:latin typeface="宋体" pitchFamily="2" charset="-122"/>
                <a:ea typeface="+mn-ea"/>
              </a:rPr>
              <a:t>10%</a:t>
            </a:r>
          </a:p>
          <a:p>
            <a:pPr marL="469900" indent="-469900" fontAlgn="auto">
              <a:lnSpc>
                <a:spcPct val="120000"/>
              </a:lnSpc>
              <a:spcBef>
                <a:spcPct val="20000"/>
              </a:spcBef>
              <a:spcAft>
                <a:spcPts val="0"/>
              </a:spcAft>
              <a:buClr>
                <a:schemeClr val="accent3"/>
              </a:buClr>
              <a:buSzPct val="95000"/>
              <a:buFont typeface="Wingdings" pitchFamily="2" charset="2"/>
              <a:buNone/>
              <a:defRPr/>
            </a:pPr>
            <a:r>
              <a:rPr lang="en-US" altLang="zh-CN" sz="2400" b="1" dirty="0">
                <a:solidFill>
                  <a:schemeClr val="bg1"/>
                </a:solidFill>
                <a:latin typeface="宋体" pitchFamily="2" charset="-122"/>
                <a:ea typeface="+mn-ea"/>
              </a:rPr>
              <a:t>         </a:t>
            </a:r>
            <a:r>
              <a:rPr lang="zh-CN" altLang="en-US" sz="2400" b="1" dirty="0">
                <a:solidFill>
                  <a:schemeClr val="bg1"/>
                </a:solidFill>
                <a:latin typeface="宋体" pitchFamily="2" charset="-122"/>
                <a:ea typeface="+mn-ea"/>
              </a:rPr>
              <a:t>＞</a:t>
            </a:r>
            <a:r>
              <a:rPr lang="en-US" altLang="zh-CN" sz="2400" b="1" dirty="0">
                <a:solidFill>
                  <a:schemeClr val="bg1"/>
                </a:solidFill>
                <a:latin typeface="宋体" pitchFamily="2" charset="-122"/>
                <a:ea typeface="+mn-ea"/>
              </a:rPr>
              <a:t>6</a:t>
            </a:r>
            <a:r>
              <a:rPr lang="zh-CN" altLang="en-US" sz="2400" b="1" dirty="0">
                <a:solidFill>
                  <a:schemeClr val="bg1"/>
                </a:solidFill>
                <a:latin typeface="宋体" pitchFamily="2" charset="-122"/>
                <a:ea typeface="+mn-ea"/>
              </a:rPr>
              <a:t>分钟                   </a:t>
            </a:r>
            <a:r>
              <a:rPr lang="en-US" altLang="zh-CN" sz="2400" b="1" dirty="0">
                <a:solidFill>
                  <a:schemeClr val="bg1"/>
                </a:solidFill>
                <a:latin typeface="宋体" pitchFamily="2" charset="-122"/>
                <a:ea typeface="+mn-ea"/>
              </a:rPr>
              <a:t>4%</a:t>
            </a:r>
          </a:p>
          <a:p>
            <a:pPr marL="469900" indent="-469900" fontAlgn="auto">
              <a:spcBef>
                <a:spcPct val="20000"/>
              </a:spcBef>
              <a:spcAft>
                <a:spcPts val="0"/>
              </a:spcAft>
              <a:buClr>
                <a:schemeClr val="accent3"/>
              </a:buClr>
              <a:buSzPct val="95000"/>
              <a:buFont typeface="Wingdings" pitchFamily="2" charset="2"/>
              <a:buNone/>
              <a:defRPr/>
            </a:pPr>
            <a:r>
              <a:rPr lang="en-US" altLang="zh-CN" sz="2400" b="1" dirty="0">
                <a:solidFill>
                  <a:schemeClr val="bg1"/>
                </a:solidFill>
                <a:latin typeface="宋体" pitchFamily="2" charset="-122"/>
                <a:ea typeface="+mn-ea"/>
              </a:rPr>
              <a:t>         </a:t>
            </a:r>
            <a:r>
              <a:rPr lang="zh-CN" altLang="en-US" sz="2400" b="1" dirty="0">
                <a:solidFill>
                  <a:srgbClr val="FF0000"/>
                </a:solidFill>
                <a:latin typeface="宋体" pitchFamily="2" charset="-122"/>
                <a:ea typeface="+mn-ea"/>
              </a:rPr>
              <a:t>＞</a:t>
            </a:r>
            <a:r>
              <a:rPr lang="en-US" altLang="zh-CN" sz="2400" b="1" dirty="0">
                <a:solidFill>
                  <a:srgbClr val="FF0000"/>
                </a:solidFill>
                <a:latin typeface="宋体" pitchFamily="2" charset="-122"/>
                <a:ea typeface="+mn-ea"/>
              </a:rPr>
              <a:t>10</a:t>
            </a:r>
            <a:r>
              <a:rPr lang="zh-CN" altLang="en-US" sz="2400" b="1" dirty="0">
                <a:solidFill>
                  <a:srgbClr val="FF0000"/>
                </a:solidFill>
                <a:latin typeface="宋体" pitchFamily="2" charset="-122"/>
                <a:ea typeface="+mn-ea"/>
              </a:rPr>
              <a:t>分钟开始进行复苏者不可能存活</a:t>
            </a:r>
          </a:p>
          <a:p>
            <a:pPr marL="469900" indent="-469900" fontAlgn="auto">
              <a:spcBef>
                <a:spcPct val="20000"/>
              </a:spcBef>
              <a:spcAft>
                <a:spcPts val="0"/>
              </a:spcAft>
              <a:buClr>
                <a:schemeClr val="accent3"/>
              </a:buClr>
              <a:buSzPct val="95000"/>
              <a:buFont typeface="Wingdings" pitchFamily="2" charset="2"/>
              <a:buNone/>
              <a:defRPr/>
            </a:pPr>
            <a:r>
              <a:rPr lang="zh-CN" altLang="en-US" sz="1100" dirty="0">
                <a:solidFill>
                  <a:schemeClr val="bg1"/>
                </a:solidFill>
                <a:latin typeface="黑体" pitchFamily="2" charset="-122"/>
                <a:ea typeface="黑体" pitchFamily="2" charset="-122"/>
              </a:rPr>
              <a:t>        </a:t>
            </a:r>
          </a:p>
        </p:txBody>
      </p:sp>
      <p:sp>
        <p:nvSpPr>
          <p:cNvPr id="5" name="标题 1"/>
          <p:cNvSpPr txBox="1">
            <a:spLocks/>
          </p:cNvSpPr>
          <p:nvPr/>
        </p:nvSpPr>
        <p:spPr bwMode="auto">
          <a:xfrm>
            <a:off x="323850" y="681038"/>
            <a:ext cx="5424488" cy="85725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3200" b="1" dirty="0">
                <a:solidFill>
                  <a:srgbClr val="FFFF00"/>
                </a:solidFill>
                <a:latin typeface="黑体" pitchFamily="2" charset="-122"/>
                <a:ea typeface="黑体" pitchFamily="2" charset="-122"/>
                <a:cs typeface="+mj-cs"/>
              </a:rPr>
              <a:t>心肺复苏</a:t>
            </a:r>
            <a:r>
              <a:rPr lang="en-US" altLang="zh-CN" sz="3200" b="1" dirty="0">
                <a:solidFill>
                  <a:srgbClr val="FFFF00"/>
                </a:solidFill>
                <a:latin typeface="黑体" pitchFamily="49" charset="-122"/>
                <a:ea typeface="黑体" pitchFamily="49" charset="-122"/>
              </a:rPr>
              <a:t>——</a:t>
            </a:r>
            <a:r>
              <a:rPr lang="zh-CN" altLang="en-US" sz="3200" b="1" dirty="0">
                <a:solidFill>
                  <a:srgbClr val="FFFF00"/>
                </a:solidFill>
                <a:latin typeface="黑体" pitchFamily="2" charset="-122"/>
                <a:ea typeface="黑体" pitchFamily="2" charset="-122"/>
                <a:cs typeface="+mj-cs"/>
              </a:rPr>
              <a:t>抢救时间</a:t>
            </a:r>
          </a:p>
        </p:txBody>
      </p:sp>
      <p:sp>
        <p:nvSpPr>
          <p:cNvPr id="136196" name="标题 1"/>
          <p:cNvSpPr>
            <a:spLocks noGrp="1"/>
          </p:cNvSpPr>
          <p:nvPr>
            <p:ph type="ctrTitle"/>
          </p:nvPr>
        </p:nvSpPr>
        <p:spPr>
          <a:xfrm>
            <a:off x="0" y="-74611"/>
            <a:ext cx="7772400" cy="1102519"/>
          </a:xfrm>
        </p:spPr>
        <p:txBody>
          <a:bodyPr/>
          <a:lstStyle/>
          <a:p>
            <a:pPr eaLnBrk="1" hangingPunct="1"/>
            <a:r>
              <a:rPr lang="zh-CN" altLang="en-US" dirty="0"/>
              <a:t>第六章  应急救护</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标题 1"/>
          <p:cNvSpPr>
            <a:spLocks noGrp="1"/>
          </p:cNvSpPr>
          <p:nvPr>
            <p:ph type="ctrTitle"/>
          </p:nvPr>
        </p:nvSpPr>
        <p:spPr>
          <a:xfrm>
            <a:off x="142844" y="0"/>
            <a:ext cx="7772400" cy="1102519"/>
          </a:xfrm>
        </p:spPr>
        <p:txBody>
          <a:bodyPr/>
          <a:lstStyle/>
          <a:p>
            <a:pPr eaLnBrk="1" hangingPunct="1"/>
            <a:r>
              <a:rPr lang="zh-CN" altLang="en-US" dirty="0"/>
              <a:t>第六章  应急救护</a:t>
            </a:r>
          </a:p>
        </p:txBody>
      </p:sp>
      <p:sp>
        <p:nvSpPr>
          <p:cNvPr id="5" name="TextBox 2">
            <a:extLst>
              <a:ext uri="{FF2B5EF4-FFF2-40B4-BE49-F238E27FC236}">
                <a16:creationId xmlns:a16="http://schemas.microsoft.com/office/drawing/2014/main" id="{D4F4982A-4D65-4BD5-88AA-156A43DF4331}"/>
              </a:ext>
            </a:extLst>
          </p:cNvPr>
          <p:cNvSpPr txBox="1">
            <a:spLocks noChangeArrowheads="1"/>
          </p:cNvSpPr>
          <p:nvPr/>
        </p:nvSpPr>
        <p:spPr bwMode="auto">
          <a:xfrm>
            <a:off x="142844" y="785800"/>
            <a:ext cx="1330325" cy="584775"/>
          </a:xfrm>
          <a:prstGeom prst="rect">
            <a:avLst/>
          </a:prstGeom>
          <a:noFill/>
          <a:ln w="9525">
            <a:noFill/>
            <a:miter lim="800000"/>
            <a:headEnd/>
            <a:tailEnd/>
          </a:ln>
        </p:spPr>
        <p:txBody>
          <a:bodyPr>
            <a:spAutoFit/>
          </a:bodyPr>
          <a:lstStyle/>
          <a:p>
            <a:r>
              <a:rPr lang="zh-CN" altLang="en-US" sz="3200" dirty="0">
                <a:solidFill>
                  <a:srgbClr val="FFFF00"/>
                </a:solidFill>
                <a:latin typeface="黑体" pitchFamily="49" charset="-122"/>
                <a:ea typeface="黑体" pitchFamily="49" charset="-122"/>
              </a:rPr>
              <a:t>案例</a:t>
            </a:r>
          </a:p>
        </p:txBody>
      </p:sp>
      <p:sp>
        <p:nvSpPr>
          <p:cNvPr id="6" name="矩形 1">
            <a:extLst>
              <a:ext uri="{FF2B5EF4-FFF2-40B4-BE49-F238E27FC236}">
                <a16:creationId xmlns:a16="http://schemas.microsoft.com/office/drawing/2014/main" id="{3EDDFEF2-EAFD-4A08-BC0B-0AA1EEAF122B}"/>
              </a:ext>
            </a:extLst>
          </p:cNvPr>
          <p:cNvSpPr>
            <a:spLocks noChangeArrowheads="1"/>
          </p:cNvSpPr>
          <p:nvPr/>
        </p:nvSpPr>
        <p:spPr bwMode="auto">
          <a:xfrm>
            <a:off x="484173" y="1353914"/>
            <a:ext cx="8175653" cy="2964914"/>
          </a:xfrm>
          <a:prstGeom prst="rect">
            <a:avLst/>
          </a:prstGeom>
          <a:noFill/>
          <a:ln w="9525">
            <a:noFill/>
            <a:miter lim="800000"/>
            <a:headEnd/>
            <a:tailEnd/>
          </a:ln>
        </p:spPr>
        <p:txBody>
          <a:bodyPr wrap="square">
            <a:spAutoFit/>
          </a:bodyPr>
          <a:lstStyle/>
          <a:p>
            <a:pPr indent="457200">
              <a:lnSpc>
                <a:spcPts val="2800"/>
              </a:lnSpc>
            </a:pPr>
            <a:r>
              <a:rPr lang="zh-CN" altLang="en-US" sz="2000" dirty="0">
                <a:solidFill>
                  <a:srgbClr val="FFFFFF"/>
                </a:solidFill>
                <a:latin typeface="楷体_GB2312" pitchFamily="49" charset="-122"/>
                <a:ea typeface="楷体_GB2312" pitchFamily="49" charset="-122"/>
              </a:rPr>
              <a:t>某火灾现场，消防员在现场灭火，并从起火房屋内转运出伤员。伤员多，伤情重。</a:t>
            </a:r>
          </a:p>
          <a:p>
            <a:pPr indent="457200">
              <a:lnSpc>
                <a:spcPts val="2800"/>
              </a:lnSpc>
            </a:pPr>
            <a:r>
              <a:rPr lang="zh-CN" altLang="en-US" sz="2000" dirty="0">
                <a:solidFill>
                  <a:srgbClr val="FFFFFF"/>
                </a:solidFill>
                <a:latin typeface="楷体_GB2312" pitchFamily="49" charset="-122"/>
                <a:ea typeface="楷体_GB2312" pitchFamily="49" charset="-122"/>
              </a:rPr>
              <a:t>假设你（</a:t>
            </a:r>
            <a:r>
              <a:rPr lang="en-US" altLang="zh-CN" sz="2000" b="1" dirty="0">
                <a:solidFill>
                  <a:srgbClr val="FFFF00"/>
                </a:solidFill>
                <a:latin typeface="楷体_GB2312" pitchFamily="49" charset="-122"/>
                <a:ea typeface="楷体_GB2312" pitchFamily="49" charset="-122"/>
              </a:rPr>
              <a:t>A</a:t>
            </a:r>
            <a:r>
              <a:rPr lang="zh-CN" altLang="en-US" sz="2000" dirty="0">
                <a:solidFill>
                  <a:srgbClr val="FFFFFF"/>
                </a:solidFill>
                <a:latin typeface="楷体_GB2312" pitchFamily="49" charset="-122"/>
                <a:ea typeface="楷体_GB2312" pitchFamily="49" charset="-122"/>
              </a:rPr>
              <a:t>）和另外三名同学（</a:t>
            </a:r>
            <a:r>
              <a:rPr lang="en-US" altLang="zh-CN" sz="2000" b="1" dirty="0">
                <a:solidFill>
                  <a:srgbClr val="FFFF00"/>
                </a:solidFill>
                <a:latin typeface="楷体_GB2312" pitchFamily="49" charset="-122"/>
                <a:ea typeface="楷体_GB2312" pitchFamily="49" charset="-122"/>
              </a:rPr>
              <a:t>B</a:t>
            </a:r>
            <a:r>
              <a:rPr lang="zh-CN" altLang="en-US" sz="2000" b="1" dirty="0">
                <a:solidFill>
                  <a:srgbClr val="FFFF00"/>
                </a:solidFill>
                <a:latin typeface="楷体_GB2312" pitchFamily="49" charset="-122"/>
                <a:ea typeface="楷体_GB2312" pitchFamily="49" charset="-122"/>
              </a:rPr>
              <a:t>、</a:t>
            </a:r>
            <a:r>
              <a:rPr lang="en-US" altLang="zh-CN" sz="2000" b="1" dirty="0">
                <a:solidFill>
                  <a:srgbClr val="FFFF00"/>
                </a:solidFill>
                <a:latin typeface="楷体_GB2312" pitchFamily="49" charset="-122"/>
                <a:ea typeface="楷体_GB2312" pitchFamily="49" charset="-122"/>
              </a:rPr>
              <a:t>C</a:t>
            </a:r>
            <a:r>
              <a:rPr lang="zh-CN" altLang="en-US" sz="2000" b="1" dirty="0">
                <a:solidFill>
                  <a:srgbClr val="FFFF00"/>
                </a:solidFill>
                <a:latin typeface="楷体_GB2312" pitchFamily="49" charset="-122"/>
                <a:ea typeface="楷体_GB2312" pitchFamily="49" charset="-122"/>
              </a:rPr>
              <a:t>、</a:t>
            </a:r>
            <a:r>
              <a:rPr lang="en-US" altLang="zh-CN" sz="2000" b="1" dirty="0">
                <a:solidFill>
                  <a:srgbClr val="FFFF00"/>
                </a:solidFill>
                <a:latin typeface="楷体_GB2312" pitchFamily="49" charset="-122"/>
                <a:ea typeface="楷体_GB2312" pitchFamily="49" charset="-122"/>
              </a:rPr>
              <a:t>D</a:t>
            </a:r>
            <a:r>
              <a:rPr lang="zh-CN" altLang="en-US" sz="2000" dirty="0">
                <a:solidFill>
                  <a:srgbClr val="FFFFFF"/>
                </a:solidFill>
                <a:latin typeface="楷体_GB2312" pitchFamily="49" charset="-122"/>
                <a:ea typeface="楷体_GB2312" pitchFamily="49" charset="-122"/>
              </a:rPr>
              <a:t>）被派往现场参加急救，到达现场后，在安全地点已安置了三名伤员。</a:t>
            </a:r>
            <a:endParaRPr lang="en-US" altLang="zh-CN" sz="2000" dirty="0">
              <a:solidFill>
                <a:srgbClr val="FFFFFF"/>
              </a:solidFill>
              <a:latin typeface="楷体_GB2312" pitchFamily="49" charset="-122"/>
              <a:ea typeface="楷体_GB2312" pitchFamily="49" charset="-122"/>
            </a:endParaRPr>
          </a:p>
          <a:p>
            <a:pPr indent="457200">
              <a:lnSpc>
                <a:spcPts val="2800"/>
              </a:lnSpc>
            </a:pPr>
            <a:r>
              <a:rPr lang="zh-CN" altLang="en-US" sz="2000" dirty="0">
                <a:solidFill>
                  <a:srgbClr val="FFFFFF"/>
                </a:solidFill>
                <a:latin typeface="楷体_GB2312" pitchFamily="49" charset="-122"/>
                <a:ea typeface="楷体_GB2312" pitchFamily="49" charset="-122"/>
              </a:rPr>
              <a:t>伤情分别是：一位</a:t>
            </a:r>
            <a:r>
              <a:rPr lang="zh-CN" altLang="en-US" sz="2000" b="1" dirty="0">
                <a:solidFill>
                  <a:srgbClr val="FF0000"/>
                </a:solidFill>
                <a:latin typeface="楷体_GB2312" pitchFamily="49" charset="-122"/>
                <a:ea typeface="楷体_GB2312" pitchFamily="49" charset="-122"/>
              </a:rPr>
              <a:t>左上肢烧伤（伤员甲）</a:t>
            </a:r>
            <a:r>
              <a:rPr lang="zh-CN" altLang="en-US" sz="2000" dirty="0">
                <a:solidFill>
                  <a:srgbClr val="FFFFFF"/>
                </a:solidFill>
                <a:latin typeface="楷体_GB2312" pitchFamily="49" charset="-122"/>
                <a:ea typeface="楷体_GB2312" pitchFamily="49" charset="-122"/>
              </a:rPr>
              <a:t>，起了大量水泡，非常痛苦；一位</a:t>
            </a:r>
            <a:r>
              <a:rPr lang="zh-CN" altLang="en-US" sz="2000" b="1" dirty="0">
                <a:solidFill>
                  <a:srgbClr val="FF0000"/>
                </a:solidFill>
                <a:latin typeface="楷体_GB2312" pitchFamily="49" charset="-122"/>
                <a:ea typeface="楷体_GB2312" pitchFamily="49" charset="-122"/>
              </a:rPr>
              <a:t>右小腿骨折（伤员乙）</a:t>
            </a:r>
            <a:r>
              <a:rPr lang="zh-CN" altLang="en-US" sz="2000" dirty="0">
                <a:solidFill>
                  <a:srgbClr val="FFFFFF"/>
                </a:solidFill>
                <a:latin typeface="楷体_GB2312" pitchFamily="49" charset="-122"/>
                <a:ea typeface="楷体_GB2312" pitchFamily="49" charset="-122"/>
              </a:rPr>
              <a:t>疼痛难忍，腿部肿胀严重；一位躺在地面上，</a:t>
            </a:r>
            <a:r>
              <a:rPr lang="zh-CN" altLang="en-US" sz="2000" b="1" dirty="0">
                <a:solidFill>
                  <a:srgbClr val="FF0000"/>
                </a:solidFill>
                <a:latin typeface="楷体_GB2312" pitchFamily="49" charset="-122"/>
                <a:ea typeface="楷体_GB2312" pitchFamily="49" charset="-122"/>
              </a:rPr>
              <a:t>与外界无交流（伤员丙）</a:t>
            </a:r>
            <a:r>
              <a:rPr lang="zh-CN" altLang="en-US" sz="2000" dirty="0">
                <a:solidFill>
                  <a:srgbClr val="FFFFFF"/>
                </a:solidFill>
                <a:latin typeface="楷体_GB2312" pitchFamily="49" charset="-122"/>
                <a:ea typeface="楷体_GB2312" pitchFamily="49" charset="-122"/>
              </a:rPr>
              <a:t>。   </a:t>
            </a:r>
            <a:endParaRPr lang="en-US" altLang="zh-CN" sz="2000" dirty="0">
              <a:solidFill>
                <a:srgbClr val="FFFFFF"/>
              </a:solidFill>
              <a:latin typeface="楷体_GB2312" pitchFamily="49" charset="-122"/>
              <a:ea typeface="楷体_GB2312" pitchFamily="49" charset="-122"/>
            </a:endParaRPr>
          </a:p>
          <a:p>
            <a:pPr indent="457200">
              <a:lnSpc>
                <a:spcPts val="2800"/>
              </a:lnSpc>
            </a:pPr>
            <a:r>
              <a:rPr lang="zh-CN" altLang="en-US" sz="2000" dirty="0">
                <a:solidFill>
                  <a:srgbClr val="FFFFFF"/>
                </a:solidFill>
                <a:latin typeface="楷体_GB2312" pitchFamily="49" charset="-122"/>
                <a:ea typeface="楷体_GB2312" pitchFamily="49" charset="-122"/>
              </a:rPr>
              <a:t>根据伤员的伤情，你如何开展急救？</a:t>
            </a:r>
          </a:p>
        </p:txBody>
      </p:sp>
    </p:spTree>
    <p:extLst>
      <p:ext uri="{BB962C8B-B14F-4D97-AF65-F5344CB8AC3E}">
        <p14:creationId xmlns:p14="http://schemas.microsoft.com/office/powerpoint/2010/main" val="282862850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标题 1"/>
          <p:cNvSpPr>
            <a:spLocks noGrp="1"/>
          </p:cNvSpPr>
          <p:nvPr>
            <p:ph type="ctrTitle"/>
          </p:nvPr>
        </p:nvSpPr>
        <p:spPr>
          <a:xfrm>
            <a:off x="8453" y="0"/>
            <a:ext cx="7772400" cy="1102519"/>
          </a:xfrm>
        </p:spPr>
        <p:txBody>
          <a:bodyPr/>
          <a:lstStyle/>
          <a:p>
            <a:pPr eaLnBrk="1" hangingPunct="1"/>
            <a:r>
              <a:rPr lang="zh-CN" altLang="en-US" dirty="0"/>
              <a:t>第六章  应急救护</a:t>
            </a:r>
          </a:p>
        </p:txBody>
      </p:sp>
      <p:sp>
        <p:nvSpPr>
          <p:cNvPr id="5" name="TextBox 5">
            <a:extLst>
              <a:ext uri="{FF2B5EF4-FFF2-40B4-BE49-F238E27FC236}">
                <a16:creationId xmlns:a16="http://schemas.microsoft.com/office/drawing/2014/main" id="{D944A8BC-0454-4D75-9F5E-04AB32E4F530}"/>
              </a:ext>
            </a:extLst>
          </p:cNvPr>
          <p:cNvSpPr txBox="1">
            <a:spLocks noChangeArrowheads="1"/>
          </p:cNvSpPr>
          <p:nvPr/>
        </p:nvSpPr>
        <p:spPr bwMode="auto">
          <a:xfrm>
            <a:off x="217489" y="897731"/>
            <a:ext cx="2122487" cy="584775"/>
          </a:xfrm>
          <a:prstGeom prst="rect">
            <a:avLst/>
          </a:prstGeom>
          <a:noFill/>
          <a:ln w="9525">
            <a:noFill/>
            <a:miter lim="800000"/>
            <a:headEnd/>
            <a:tailEnd/>
          </a:ln>
        </p:spPr>
        <p:txBody>
          <a:bodyPr>
            <a:spAutoFit/>
          </a:bodyPr>
          <a:lstStyle/>
          <a:p>
            <a:r>
              <a:rPr lang="zh-CN" altLang="en-US" sz="3200" dirty="0">
                <a:solidFill>
                  <a:srgbClr val="FFFF00"/>
                </a:solidFill>
                <a:latin typeface="黑体" pitchFamily="49" charset="-122"/>
                <a:ea typeface="黑体" pitchFamily="49" charset="-122"/>
              </a:rPr>
              <a:t>救护方案</a:t>
            </a:r>
          </a:p>
        </p:txBody>
      </p:sp>
      <p:sp>
        <p:nvSpPr>
          <p:cNvPr id="6" name="矩形 1">
            <a:extLst>
              <a:ext uri="{FF2B5EF4-FFF2-40B4-BE49-F238E27FC236}">
                <a16:creationId xmlns:a16="http://schemas.microsoft.com/office/drawing/2014/main" id="{3C664CC4-FC5E-48B9-947A-EF0652C4B406}"/>
              </a:ext>
            </a:extLst>
          </p:cNvPr>
          <p:cNvSpPr>
            <a:spLocks noChangeArrowheads="1"/>
          </p:cNvSpPr>
          <p:nvPr/>
        </p:nvSpPr>
        <p:spPr bwMode="auto">
          <a:xfrm>
            <a:off x="690564" y="1471613"/>
            <a:ext cx="5979522" cy="461665"/>
          </a:xfrm>
          <a:prstGeom prst="rect">
            <a:avLst/>
          </a:prstGeom>
          <a:noFill/>
          <a:ln w="9525">
            <a:noFill/>
            <a:miter lim="800000"/>
            <a:headEnd/>
            <a:tailEnd/>
          </a:ln>
        </p:spPr>
        <p:txBody>
          <a:bodyPr wrap="none">
            <a:spAutoFit/>
          </a:bodyPr>
          <a:lstStyle/>
          <a:p>
            <a:r>
              <a:rPr lang="en-US" altLang="zh-CN" sz="2400" dirty="0">
                <a:solidFill>
                  <a:schemeClr val="bg1"/>
                </a:solidFill>
                <a:latin typeface="楷体_GB2312" pitchFamily="49" charset="-122"/>
                <a:ea typeface="楷体_GB2312" pitchFamily="49" charset="-122"/>
              </a:rPr>
              <a:t>1.</a:t>
            </a:r>
            <a:r>
              <a:rPr lang="zh-CN" altLang="zh-CN" sz="2400" dirty="0">
                <a:solidFill>
                  <a:schemeClr val="bg1"/>
                </a:solidFill>
                <a:latin typeface="楷体_GB2312" pitchFamily="49" charset="-122"/>
                <a:ea typeface="楷体_GB2312" pitchFamily="49" charset="-122"/>
              </a:rPr>
              <a:t>判断现场是否安全，做好个人自我防护。</a:t>
            </a:r>
          </a:p>
        </p:txBody>
      </p:sp>
      <p:sp>
        <p:nvSpPr>
          <p:cNvPr id="7" name="矩形 3">
            <a:extLst>
              <a:ext uri="{FF2B5EF4-FFF2-40B4-BE49-F238E27FC236}">
                <a16:creationId xmlns:a16="http://schemas.microsoft.com/office/drawing/2014/main" id="{9FDA3470-635C-4FEB-92A4-2FF34B2A3EED}"/>
              </a:ext>
            </a:extLst>
          </p:cNvPr>
          <p:cNvSpPr>
            <a:spLocks noChangeArrowheads="1"/>
          </p:cNvSpPr>
          <p:nvPr/>
        </p:nvSpPr>
        <p:spPr bwMode="auto">
          <a:xfrm>
            <a:off x="711294" y="2211710"/>
            <a:ext cx="8031191" cy="2362313"/>
          </a:xfrm>
          <a:prstGeom prst="rect">
            <a:avLst/>
          </a:prstGeom>
          <a:noFill/>
          <a:ln w="9525">
            <a:noFill/>
            <a:miter lim="800000"/>
            <a:headEnd/>
            <a:tailEnd/>
          </a:ln>
        </p:spPr>
        <p:txBody>
          <a:bodyPr wrap="square">
            <a:spAutoFit/>
          </a:bodyPr>
          <a:lstStyle/>
          <a:p>
            <a:r>
              <a:rPr lang="en-US" altLang="zh-CN" sz="2400" dirty="0">
                <a:solidFill>
                  <a:schemeClr val="bg1"/>
                </a:solidFill>
                <a:latin typeface="楷体_GB2312" pitchFamily="49" charset="-122"/>
                <a:ea typeface="楷体_GB2312" pitchFamily="49" charset="-122"/>
              </a:rPr>
              <a:t>2.</a:t>
            </a:r>
            <a:r>
              <a:rPr lang="zh-CN" altLang="zh-CN" sz="2400" dirty="0">
                <a:solidFill>
                  <a:schemeClr val="bg1"/>
                </a:solidFill>
                <a:latin typeface="楷体_GB2312" pitchFamily="49" charset="-122"/>
                <a:ea typeface="楷体_GB2312" pitchFamily="49" charset="-122"/>
              </a:rPr>
              <a:t>伤情判断</a:t>
            </a:r>
          </a:p>
          <a:p>
            <a:pPr>
              <a:lnSpc>
                <a:spcPts val="3000"/>
              </a:lnSpc>
            </a:pPr>
            <a:r>
              <a:rPr lang="zh-CN" altLang="zh-CN" sz="2400" dirty="0">
                <a:solidFill>
                  <a:schemeClr val="bg1"/>
                </a:solidFill>
                <a:latin typeface="楷体_GB2312" pitchFamily="49" charset="-122"/>
                <a:ea typeface="楷体_GB2312" pitchFamily="49" charset="-122"/>
              </a:rPr>
              <a:t>⑴</a:t>
            </a:r>
            <a:r>
              <a:rPr lang="zh-CN" altLang="zh-CN" sz="2400" dirty="0">
                <a:solidFill>
                  <a:srgbClr val="FF0000"/>
                </a:solidFill>
                <a:latin typeface="楷体_GB2312" pitchFamily="49" charset="-122"/>
                <a:ea typeface="楷体_GB2312" pitchFamily="49" charset="-122"/>
              </a:rPr>
              <a:t>伤员甲</a:t>
            </a:r>
            <a:r>
              <a:rPr lang="zh-CN" altLang="zh-CN" sz="2400" dirty="0">
                <a:solidFill>
                  <a:schemeClr val="bg1"/>
                </a:solidFill>
                <a:latin typeface="楷体_GB2312" pitchFamily="49" charset="-122"/>
                <a:ea typeface="楷体_GB2312" pitchFamily="49" charset="-122"/>
              </a:rPr>
              <a:t>：左上肢烧伤，需包扎左上肢，并需安慰伤员；</a:t>
            </a:r>
            <a:endParaRPr lang="en-US" altLang="zh-CN" sz="2400" dirty="0">
              <a:solidFill>
                <a:schemeClr val="bg1"/>
              </a:solidFill>
              <a:latin typeface="楷体_GB2312" pitchFamily="49" charset="-122"/>
              <a:ea typeface="楷体_GB2312" pitchFamily="49" charset="-122"/>
            </a:endParaRPr>
          </a:p>
          <a:p>
            <a:pPr>
              <a:lnSpc>
                <a:spcPts val="3000"/>
              </a:lnSpc>
            </a:pPr>
            <a:r>
              <a:rPr lang="zh-CN" altLang="zh-CN" sz="2400" dirty="0">
                <a:solidFill>
                  <a:schemeClr val="bg1"/>
                </a:solidFill>
                <a:latin typeface="楷体_GB2312" pitchFamily="49" charset="-122"/>
                <a:ea typeface="楷体_GB2312" pitchFamily="49" charset="-122"/>
              </a:rPr>
              <a:t>⑵</a:t>
            </a:r>
            <a:r>
              <a:rPr lang="zh-CN" altLang="zh-CN" sz="2400" dirty="0">
                <a:solidFill>
                  <a:srgbClr val="FF0000"/>
                </a:solidFill>
                <a:latin typeface="楷体_GB2312" pitchFamily="49" charset="-122"/>
                <a:ea typeface="楷体_GB2312" pitchFamily="49" charset="-122"/>
              </a:rPr>
              <a:t>伤员乙</a:t>
            </a:r>
            <a:r>
              <a:rPr lang="zh-CN" altLang="zh-CN" sz="2400" dirty="0">
                <a:solidFill>
                  <a:schemeClr val="bg1"/>
                </a:solidFill>
                <a:latin typeface="楷体_GB2312" pitchFamily="49" charset="-122"/>
                <a:ea typeface="楷体_GB2312" pitchFamily="49" charset="-122"/>
              </a:rPr>
              <a:t>：右小腿闭合性骨折，需用夹板固定右小腿，并需安慰伤员；</a:t>
            </a:r>
            <a:endParaRPr lang="en-US" altLang="zh-CN" sz="2400" dirty="0">
              <a:solidFill>
                <a:schemeClr val="bg1"/>
              </a:solidFill>
              <a:latin typeface="楷体_GB2312" pitchFamily="49" charset="-122"/>
              <a:ea typeface="楷体_GB2312" pitchFamily="49" charset="-122"/>
            </a:endParaRPr>
          </a:p>
          <a:p>
            <a:pPr>
              <a:lnSpc>
                <a:spcPts val="3000"/>
              </a:lnSpc>
            </a:pPr>
            <a:r>
              <a:rPr lang="zh-CN" altLang="zh-CN" sz="2400" dirty="0">
                <a:solidFill>
                  <a:schemeClr val="bg1"/>
                </a:solidFill>
                <a:latin typeface="楷体_GB2312" pitchFamily="49" charset="-122"/>
                <a:ea typeface="楷体_GB2312" pitchFamily="49" charset="-122"/>
              </a:rPr>
              <a:t>⑶</a:t>
            </a:r>
            <a:r>
              <a:rPr lang="zh-CN" altLang="zh-CN" sz="2400" dirty="0">
                <a:solidFill>
                  <a:srgbClr val="FF0000"/>
                </a:solidFill>
                <a:latin typeface="楷体_GB2312" pitchFamily="49" charset="-122"/>
                <a:ea typeface="楷体_GB2312" pitchFamily="49" charset="-122"/>
              </a:rPr>
              <a:t>伤员丙</a:t>
            </a:r>
            <a:r>
              <a:rPr lang="zh-CN" altLang="zh-CN" sz="2400" dirty="0">
                <a:solidFill>
                  <a:schemeClr val="bg1"/>
                </a:solidFill>
                <a:latin typeface="楷体_GB2312" pitchFamily="49" charset="-122"/>
                <a:ea typeface="楷体_GB2312" pitchFamily="49" charset="-122"/>
              </a:rPr>
              <a:t>：与外界无交流的伤员，需立即判断心脏和呼吸是否停止，如停止，需立即实施心肺复苏。</a:t>
            </a:r>
          </a:p>
        </p:txBody>
      </p:sp>
    </p:spTree>
    <p:extLst>
      <p:ext uri="{BB962C8B-B14F-4D97-AF65-F5344CB8AC3E}">
        <p14:creationId xmlns:p14="http://schemas.microsoft.com/office/powerpoint/2010/main" val="332660199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68313" y="1870472"/>
            <a:ext cx="7200031" cy="2789510"/>
          </a:xfrm>
          <a:prstGeom prst="rect">
            <a:avLst/>
          </a:prstGeom>
        </p:spPr>
        <p:txBody>
          <a:bodyPr>
            <a:normAutofit fontScale="77500" lnSpcReduction="20000"/>
          </a:bodyPr>
          <a:lstStyle/>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900" dirty="0">
                <a:solidFill>
                  <a:prstClr val="white"/>
                </a:solidFill>
                <a:latin typeface="楷体_GB2312" pitchFamily="49" charset="-122"/>
                <a:ea typeface="楷体_GB2312" pitchFamily="49" charset="-122"/>
              </a:rPr>
              <a:t>止血、包扎的方法</a:t>
            </a: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900" dirty="0">
                <a:solidFill>
                  <a:prstClr val="white"/>
                </a:solidFill>
                <a:latin typeface="楷体_GB2312" pitchFamily="49" charset="-122"/>
                <a:ea typeface="楷体_GB2312" pitchFamily="49" charset="-122"/>
              </a:rPr>
              <a:t>心肺复苏的操作流程：</a:t>
            </a:r>
            <a:r>
              <a:rPr lang="en-US" altLang="zh-CN" sz="2900" dirty="0">
                <a:solidFill>
                  <a:prstClr val="white"/>
                </a:solidFill>
                <a:latin typeface="楷体_GB2312" pitchFamily="49" charset="-122"/>
                <a:ea typeface="楷体_GB2312" pitchFamily="49" charset="-122"/>
              </a:rPr>
              <a:t>C-A-B</a:t>
            </a: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900" dirty="0">
                <a:solidFill>
                  <a:prstClr val="white"/>
                </a:solidFill>
                <a:latin typeface="楷体_GB2312" pitchFamily="49" charset="-122"/>
                <a:ea typeface="楷体_GB2312" pitchFamily="49" charset="-122"/>
              </a:rPr>
              <a:t>胸外心脏按压的正确方法：</a:t>
            </a:r>
            <a:endParaRPr lang="en-US" altLang="zh-CN" sz="2900" dirty="0">
              <a:solidFill>
                <a:prstClr val="white"/>
              </a:solidFill>
              <a:latin typeface="楷体_GB2312" pitchFamily="49" charset="-122"/>
              <a:ea typeface="楷体_GB2312" pitchFamily="49" charset="-122"/>
            </a:endParaRPr>
          </a:p>
          <a:p>
            <a:pPr indent="1260475" fontAlgn="auto">
              <a:lnSpc>
                <a:spcPts val="2600"/>
              </a:lnSpc>
              <a:spcBef>
                <a:spcPct val="20000"/>
              </a:spcBef>
              <a:spcAft>
                <a:spcPts val="0"/>
              </a:spcAft>
              <a:buClr>
                <a:srgbClr val="9BBB59"/>
              </a:buClr>
              <a:buSzPct val="95000"/>
              <a:defRPr/>
            </a:pPr>
            <a:r>
              <a:rPr lang="zh-CN" altLang="en-US" sz="2900" dirty="0">
                <a:solidFill>
                  <a:prstClr val="white"/>
                </a:solidFill>
                <a:latin typeface="楷体_GB2312" pitchFamily="49" charset="-122"/>
                <a:ea typeface="楷体_GB2312" pitchFamily="49" charset="-122"/>
              </a:rPr>
              <a:t>定位、姿势、幅度、频率</a:t>
            </a:r>
            <a:endParaRPr lang="en-US" altLang="zh-CN" sz="29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900" dirty="0">
                <a:solidFill>
                  <a:prstClr val="white"/>
                </a:solidFill>
                <a:latin typeface="楷体_GB2312" pitchFamily="49" charset="-122"/>
                <a:ea typeface="楷体_GB2312" pitchFamily="49" charset="-122"/>
              </a:rPr>
              <a:t>心肺复苏实施的最佳时机</a:t>
            </a:r>
            <a:endParaRPr lang="en-US" altLang="zh-CN" sz="29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en-US" altLang="zh-CN" sz="2900" dirty="0">
                <a:solidFill>
                  <a:prstClr val="white"/>
                </a:solidFill>
                <a:latin typeface="楷体_GB2312" pitchFamily="49" charset="-122"/>
                <a:ea typeface="楷体_GB2312" pitchFamily="49" charset="-122"/>
              </a:rPr>
              <a:t>AED</a:t>
            </a:r>
            <a:r>
              <a:rPr lang="zh-CN" altLang="en-US" sz="2900" dirty="0">
                <a:solidFill>
                  <a:prstClr val="white"/>
                </a:solidFill>
                <a:latin typeface="楷体_GB2312" pitchFamily="49" charset="-122"/>
                <a:ea typeface="楷体_GB2312" pitchFamily="49" charset="-122"/>
              </a:rPr>
              <a:t>的正确使用方法</a:t>
            </a:r>
            <a:endParaRPr lang="en-US" altLang="zh-CN" sz="2900" dirty="0">
              <a:solidFill>
                <a:prstClr val="white"/>
              </a:solidFill>
              <a:latin typeface="楷体_GB2312" pitchFamily="49" charset="-122"/>
              <a:ea typeface="楷体_GB2312" pitchFamily="49" charset="-122"/>
            </a:endParaRPr>
          </a:p>
          <a:p>
            <a:pPr fontAlgn="auto">
              <a:spcBef>
                <a:spcPct val="20000"/>
              </a:spcBef>
              <a:spcAft>
                <a:spcPts val="0"/>
              </a:spcAft>
              <a:buClr>
                <a:srgbClr val="9BBB59"/>
              </a:buClr>
              <a:buSzPct val="95000"/>
              <a:defRPr/>
            </a:pPr>
            <a:r>
              <a:rPr lang="en-US" altLang="zh-CN" sz="3200" dirty="0">
                <a:solidFill>
                  <a:prstClr val="white"/>
                </a:solidFill>
                <a:latin typeface="楷体_GB2312" pitchFamily="49" charset="-122"/>
                <a:ea typeface="楷体_GB2312" pitchFamily="49" charset="-122"/>
              </a:rPr>
              <a:t>  </a:t>
            </a:r>
          </a:p>
          <a:p>
            <a:pPr marL="457200" indent="-457200" fontAlgn="auto">
              <a:spcBef>
                <a:spcPct val="20000"/>
              </a:spcBef>
              <a:spcAft>
                <a:spcPts val="0"/>
              </a:spcAft>
              <a:buClr>
                <a:srgbClr val="9BBB59"/>
              </a:buClr>
              <a:buSzPct val="95000"/>
              <a:buFont typeface="Arial" pitchFamily="34" charset="0"/>
              <a:buChar char="•"/>
              <a:defRPr/>
            </a:pPr>
            <a:endParaRPr lang="en-US" altLang="zh-CN" sz="3200" dirty="0">
              <a:solidFill>
                <a:prstClr val="white"/>
              </a:solidFill>
              <a:latin typeface="楷体_GB2312" pitchFamily="49" charset="-122"/>
              <a:ea typeface="楷体_GB2312" pitchFamily="49" charset="-122"/>
            </a:endParaRPr>
          </a:p>
        </p:txBody>
      </p:sp>
      <p:sp>
        <p:nvSpPr>
          <p:cNvPr id="146435" name="标题 1"/>
          <p:cNvSpPr txBox="1">
            <a:spLocks/>
          </p:cNvSpPr>
          <p:nvPr/>
        </p:nvSpPr>
        <p:spPr bwMode="auto">
          <a:xfrm>
            <a:off x="395288" y="958454"/>
            <a:ext cx="5784850" cy="857250"/>
          </a:xfrm>
          <a:prstGeom prst="rect">
            <a:avLst/>
          </a:prstGeom>
          <a:noFill/>
          <a:ln w="9525">
            <a:noFill/>
            <a:miter lim="800000"/>
            <a:headEnd/>
            <a:tailEnd/>
          </a:ln>
        </p:spPr>
        <p:txBody>
          <a:bodyPr anchor="ctr"/>
          <a:lstStyle/>
          <a:p>
            <a:r>
              <a:rPr lang="zh-CN" altLang="en-US" sz="3200" b="1" dirty="0">
                <a:solidFill>
                  <a:srgbClr val="FFFF00"/>
                </a:solidFill>
                <a:latin typeface="黑体" pitchFamily="49" charset="-122"/>
                <a:ea typeface="黑体" pitchFamily="49" charset="-122"/>
              </a:rPr>
              <a:t>要点内容：</a:t>
            </a:r>
          </a:p>
        </p:txBody>
      </p:sp>
      <p:sp>
        <p:nvSpPr>
          <p:cNvPr id="146436" name="标题 1"/>
          <p:cNvSpPr>
            <a:spLocks noGrp="1"/>
          </p:cNvSpPr>
          <p:nvPr>
            <p:ph type="ctrTitle"/>
          </p:nvPr>
        </p:nvSpPr>
        <p:spPr>
          <a:xfrm>
            <a:off x="10009" y="-3905"/>
            <a:ext cx="7772400" cy="1102519"/>
          </a:xfrm>
        </p:spPr>
        <p:txBody>
          <a:bodyPr/>
          <a:lstStyle/>
          <a:p>
            <a:pPr eaLnBrk="1" hangingPunct="1"/>
            <a:r>
              <a:rPr lang="zh-CN" altLang="en-US" dirty="0"/>
              <a:t>第六章  应急救护</a:t>
            </a:r>
          </a:p>
        </p:txBody>
      </p:sp>
    </p:spTree>
    <p:extLst>
      <p:ext uri="{BB962C8B-B14F-4D97-AF65-F5344CB8AC3E}">
        <p14:creationId xmlns:p14="http://schemas.microsoft.com/office/powerpoint/2010/main" val="26349853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subTitle" idx="1"/>
          </p:nvPr>
        </p:nvSpPr>
        <p:spPr>
          <a:xfrm>
            <a:off x="683568" y="843558"/>
            <a:ext cx="7416824" cy="2304256"/>
          </a:xfrm>
        </p:spPr>
        <p:txBody>
          <a:bodyPr/>
          <a:lstStyle/>
          <a:p>
            <a:pPr marL="0" indent="0" algn="l">
              <a:buFont typeface="Arial" pitchFamily="34" charset="0"/>
              <a:buNone/>
              <a:defRPr/>
            </a:pPr>
            <a:r>
              <a:rPr lang="zh-CN" altLang="en-US" sz="3200" dirty="0">
                <a:solidFill>
                  <a:srgbClr val="FFFF00"/>
                </a:solidFill>
                <a:latin typeface="黑体" panose="02010600030101010101" pitchFamily="2" charset="-122"/>
                <a:ea typeface="黑体" panose="02010600030101010101" pitchFamily="2" charset="-122"/>
              </a:rPr>
              <a:t>一、应急救护的概念</a:t>
            </a:r>
            <a:endParaRPr lang="en-US" altLang="zh-CN" sz="2400" dirty="0">
              <a:solidFill>
                <a:prstClr val="white"/>
              </a:solidFill>
              <a:latin typeface="楷体_GB2312" pitchFamily="49" charset="-122"/>
              <a:ea typeface="楷体_GB2312" pitchFamily="49" charset="-122"/>
            </a:endParaRPr>
          </a:p>
          <a:p>
            <a:pPr algn="l">
              <a:lnSpc>
                <a:spcPts val="3600"/>
              </a:lnSpc>
              <a:defRPr/>
            </a:pPr>
            <a:r>
              <a:rPr lang="zh-CN" altLang="en-US" sz="2400" dirty="0">
                <a:solidFill>
                  <a:prstClr val="white"/>
                </a:solidFill>
                <a:latin typeface="楷体_GB2312" pitchFamily="49" charset="-122"/>
                <a:ea typeface="楷体_GB2312" pitchFamily="49" charset="-122"/>
              </a:rPr>
              <a:t>应急救护是指在突发伤病或灾害事故的</a:t>
            </a:r>
            <a:r>
              <a:rPr lang="zh-CN" altLang="en-US" sz="2400" b="1" dirty="0">
                <a:solidFill>
                  <a:srgbClr val="FF0000"/>
                </a:solidFill>
                <a:latin typeface="楷体_GB2312" pitchFamily="49" charset="-122"/>
                <a:ea typeface="楷体_GB2312" pitchFamily="49" charset="-122"/>
              </a:rPr>
              <a:t>现场</a:t>
            </a:r>
            <a:r>
              <a:rPr lang="zh-CN" altLang="en-US" sz="2400" dirty="0">
                <a:solidFill>
                  <a:prstClr val="white"/>
                </a:solidFill>
                <a:latin typeface="楷体_GB2312" pitchFamily="49" charset="-122"/>
                <a:ea typeface="楷体_GB2312" pitchFamily="49" charset="-122"/>
              </a:rPr>
              <a:t>，在专业人员到达前，为伤病员提供</a:t>
            </a:r>
            <a:r>
              <a:rPr lang="zh-CN" altLang="en-US" sz="2400" b="1" dirty="0">
                <a:solidFill>
                  <a:srgbClr val="FF0000"/>
                </a:solidFill>
                <a:latin typeface="楷体_GB2312" pitchFamily="49" charset="-122"/>
                <a:ea typeface="楷体_GB2312" pitchFamily="49" charset="-122"/>
              </a:rPr>
              <a:t>初步</a:t>
            </a:r>
            <a:r>
              <a:rPr lang="zh-CN" altLang="en-US" sz="2400" dirty="0">
                <a:solidFill>
                  <a:prstClr val="white"/>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及时</a:t>
            </a:r>
            <a:r>
              <a:rPr lang="zh-CN" altLang="en-US" sz="2400" dirty="0">
                <a:solidFill>
                  <a:prstClr val="white"/>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有效</a:t>
            </a:r>
            <a:r>
              <a:rPr lang="zh-CN" altLang="en-US" sz="2400" dirty="0">
                <a:solidFill>
                  <a:prstClr val="white"/>
                </a:solidFill>
                <a:latin typeface="楷体_GB2312" pitchFamily="49" charset="-122"/>
                <a:ea typeface="楷体_GB2312" pitchFamily="49" charset="-122"/>
              </a:rPr>
              <a:t>的救护措施。</a:t>
            </a:r>
            <a:endParaRPr lang="en-US" altLang="zh-CN" sz="2400" dirty="0">
              <a:solidFill>
                <a:prstClr val="white"/>
              </a:solidFill>
              <a:latin typeface="楷体_GB2312" pitchFamily="49" charset="-122"/>
              <a:ea typeface="楷体_GB2312" pitchFamily="49" charset="-122"/>
            </a:endParaRPr>
          </a:p>
          <a:p>
            <a:pPr algn="l">
              <a:defRPr/>
            </a:pPr>
            <a:endParaRPr lang="en-US" altLang="zh-CN" sz="2800" dirty="0">
              <a:solidFill>
                <a:prstClr val="white"/>
              </a:solidFill>
              <a:latin typeface="楷体_GB2312" pitchFamily="49" charset="-122"/>
              <a:ea typeface="楷体_GB2312" pitchFamily="49" charset="-122"/>
            </a:endParaRPr>
          </a:p>
          <a:p>
            <a:pPr algn="l">
              <a:defRPr/>
            </a:pPr>
            <a:r>
              <a:rPr lang="zh-CN" altLang="en-US" sz="2400" dirty="0">
                <a:solidFill>
                  <a:prstClr val="white"/>
                </a:solidFill>
                <a:latin typeface="楷体_GB2312" pitchFamily="49" charset="-122"/>
                <a:ea typeface="楷体_GB2312" pitchFamily="49" charset="-122"/>
              </a:rPr>
              <a:t>在</a:t>
            </a:r>
            <a:r>
              <a:rPr lang="zh-CN" altLang="en-US" sz="2400" b="1" dirty="0">
                <a:solidFill>
                  <a:srgbClr val="FF0000"/>
                </a:solidFill>
                <a:latin typeface="楷体_GB2312" pitchFamily="49" charset="-122"/>
                <a:ea typeface="楷体_GB2312" pitchFamily="49" charset="-122"/>
              </a:rPr>
              <a:t>最短</a:t>
            </a:r>
            <a:r>
              <a:rPr lang="zh-CN" altLang="en-US" sz="2400" dirty="0">
                <a:solidFill>
                  <a:prstClr val="white"/>
                </a:solidFill>
                <a:latin typeface="楷体_GB2312" pitchFamily="49" charset="-122"/>
                <a:ea typeface="楷体_GB2312" pitchFamily="49" charset="-122"/>
              </a:rPr>
              <a:t>的时间内</a:t>
            </a:r>
            <a:endParaRPr lang="en-US" altLang="zh-CN" sz="2400" dirty="0">
              <a:solidFill>
                <a:prstClr val="white"/>
              </a:solidFill>
              <a:latin typeface="楷体_GB2312" pitchFamily="49" charset="-122"/>
              <a:ea typeface="楷体_GB2312" pitchFamily="49" charset="-122"/>
            </a:endParaRPr>
          </a:p>
          <a:p>
            <a:pPr algn="l">
              <a:defRPr/>
            </a:pPr>
            <a:r>
              <a:rPr lang="zh-CN" altLang="en-US" sz="2400" dirty="0">
                <a:solidFill>
                  <a:prstClr val="white"/>
                </a:solidFill>
                <a:latin typeface="楷体_GB2312" pitchFamily="49" charset="-122"/>
                <a:ea typeface="楷体_GB2312" pitchFamily="49" charset="-122"/>
              </a:rPr>
              <a:t>以</a:t>
            </a:r>
            <a:r>
              <a:rPr lang="zh-CN" altLang="en-US" sz="2400" b="1" dirty="0">
                <a:solidFill>
                  <a:srgbClr val="FF0000"/>
                </a:solidFill>
                <a:latin typeface="楷体_GB2312" pitchFamily="49" charset="-122"/>
                <a:ea typeface="楷体_GB2312" pitchFamily="49" charset="-122"/>
              </a:rPr>
              <a:t>最快</a:t>
            </a:r>
            <a:r>
              <a:rPr lang="zh-CN" altLang="en-US" sz="2400" dirty="0">
                <a:solidFill>
                  <a:prstClr val="white"/>
                </a:solidFill>
                <a:latin typeface="楷体_GB2312" pitchFamily="49" charset="-122"/>
                <a:ea typeface="楷体_GB2312" pitchFamily="49" charset="-122"/>
              </a:rPr>
              <a:t>的速度</a:t>
            </a:r>
            <a:endParaRPr lang="en-US" altLang="zh-CN" sz="2400" dirty="0">
              <a:solidFill>
                <a:prstClr val="white"/>
              </a:solidFill>
              <a:latin typeface="楷体_GB2312" pitchFamily="49" charset="-122"/>
              <a:ea typeface="楷体_GB2312" pitchFamily="49" charset="-122"/>
            </a:endParaRPr>
          </a:p>
          <a:p>
            <a:pPr algn="l">
              <a:defRPr/>
            </a:pPr>
            <a:r>
              <a:rPr lang="zh-CN" altLang="en-US" sz="2400" dirty="0">
                <a:solidFill>
                  <a:prstClr val="white"/>
                </a:solidFill>
                <a:latin typeface="楷体_GB2312" pitchFamily="49" charset="-122"/>
                <a:ea typeface="楷体_GB2312" pitchFamily="49" charset="-122"/>
              </a:rPr>
              <a:t>提供</a:t>
            </a:r>
            <a:r>
              <a:rPr lang="zh-CN" altLang="en-US" sz="2400" b="1" dirty="0">
                <a:solidFill>
                  <a:srgbClr val="FF0000"/>
                </a:solidFill>
                <a:latin typeface="楷体_GB2312" pitchFamily="49" charset="-122"/>
                <a:ea typeface="楷体_GB2312" pitchFamily="49" charset="-122"/>
              </a:rPr>
              <a:t>有效</a:t>
            </a:r>
            <a:r>
              <a:rPr lang="zh-CN" altLang="en-US" sz="2400" dirty="0">
                <a:solidFill>
                  <a:prstClr val="white"/>
                </a:solidFill>
                <a:latin typeface="楷体_GB2312" pitchFamily="49" charset="-122"/>
                <a:ea typeface="楷体_GB2312" pitchFamily="49" charset="-122"/>
              </a:rPr>
              <a:t>的应急救护措施、心理支持</a:t>
            </a:r>
            <a:endParaRPr lang="en-US" altLang="zh-CN" sz="2400" dirty="0">
              <a:solidFill>
                <a:prstClr val="white"/>
              </a:solidFill>
              <a:latin typeface="楷体_GB2312" pitchFamily="49" charset="-122"/>
              <a:ea typeface="楷体_GB2312" pitchFamily="49" charset="-122"/>
            </a:endParaRPr>
          </a:p>
          <a:p>
            <a:pPr marL="0" indent="0">
              <a:buFont typeface="Arial" pitchFamily="34" charset="0"/>
              <a:buNone/>
              <a:defRPr/>
            </a:pPr>
            <a:endParaRPr lang="zh-CN" altLang="en-US" sz="2800" dirty="0">
              <a:solidFill>
                <a:prstClr val="white"/>
              </a:solidFill>
              <a:latin typeface="楷体_GB2312" pitchFamily="49" charset="-122"/>
              <a:ea typeface="楷体_GB2312" pitchFamily="49" charset="-122"/>
            </a:endParaRPr>
          </a:p>
        </p:txBody>
      </p:sp>
      <p:sp>
        <p:nvSpPr>
          <p:cNvPr id="3" name="页脚占位符 2"/>
          <p:cNvSpPr>
            <a:spLocks noGrp="1"/>
          </p:cNvSpPr>
          <p:nvPr>
            <p:ph type="ftr" sz="quarter" idx="11"/>
          </p:nvPr>
        </p:nvSpPr>
        <p:spPr/>
        <p:txBody>
          <a:bodyPr/>
          <a:lstStyle/>
          <a:p>
            <a:pPr>
              <a:defRPr/>
            </a:pPr>
            <a:endParaRPr lang="zh-CN" altLang="en-US"/>
          </a:p>
        </p:txBody>
      </p:sp>
      <p:sp>
        <p:nvSpPr>
          <p:cNvPr id="103428" name="标题 1"/>
          <p:cNvSpPr txBox="1">
            <a:spLocks/>
          </p:cNvSpPr>
          <p:nvPr/>
        </p:nvSpPr>
        <p:spPr bwMode="auto">
          <a:xfrm>
            <a:off x="585758" y="-34105"/>
            <a:ext cx="7772400" cy="1102519"/>
          </a:xfrm>
          <a:prstGeom prst="rect">
            <a:avLst/>
          </a:prstGeom>
          <a:noFill/>
          <a:ln w="9525">
            <a:noFill/>
            <a:miter lim="800000"/>
            <a:headEnd/>
            <a:tailEnd/>
          </a:ln>
        </p:spPr>
        <p:txBody>
          <a:bodyPr anchor="ctr"/>
          <a:lstStyle/>
          <a:p>
            <a:r>
              <a:rPr lang="zh-CN" altLang="en-US" sz="4000" b="1" dirty="0">
                <a:latin typeface="黑体" pitchFamily="49" charset="-122"/>
                <a:ea typeface="黑体" pitchFamily="49" charset="-122"/>
              </a:rPr>
              <a:t>第六章  应急救护</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82378" y="1815704"/>
            <a:ext cx="7200031" cy="2789510"/>
          </a:xfrm>
          <a:prstGeom prst="rect">
            <a:avLst/>
          </a:prstGeom>
        </p:spPr>
        <p:txBody>
          <a:bodyPr>
            <a:normAutofit/>
          </a:bodyPr>
          <a:lstStyle/>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400" dirty="0">
                <a:solidFill>
                  <a:prstClr val="white"/>
                </a:solidFill>
                <a:latin typeface="楷体_GB2312" pitchFamily="49" charset="-122"/>
                <a:ea typeface="楷体_GB2312" pitchFamily="49" charset="-122"/>
              </a:rPr>
              <a:t>气道异物梗阻：背部叩击法、腹部冲击法</a:t>
            </a:r>
            <a:endParaRPr lang="en-US" altLang="zh-CN" sz="24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400" dirty="0">
                <a:solidFill>
                  <a:prstClr val="white"/>
                </a:solidFill>
                <a:latin typeface="楷体_GB2312" pitchFamily="49" charset="-122"/>
                <a:ea typeface="楷体_GB2312" pitchFamily="49" charset="-122"/>
              </a:rPr>
              <a:t>交通事故伤</a:t>
            </a:r>
            <a:endParaRPr lang="en-US" altLang="zh-CN" sz="24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400" dirty="0">
                <a:solidFill>
                  <a:prstClr val="white"/>
                </a:solidFill>
                <a:latin typeface="楷体_GB2312" pitchFamily="49" charset="-122"/>
                <a:ea typeface="楷体_GB2312" pitchFamily="49" charset="-122"/>
              </a:rPr>
              <a:t>淹溺</a:t>
            </a:r>
            <a:endParaRPr lang="en-US" altLang="zh-CN" sz="24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400" dirty="0">
                <a:solidFill>
                  <a:prstClr val="white"/>
                </a:solidFill>
                <a:latin typeface="楷体_GB2312" pitchFamily="49" charset="-122"/>
                <a:ea typeface="楷体_GB2312" pitchFamily="49" charset="-122"/>
              </a:rPr>
              <a:t>火灾、烧烫伤</a:t>
            </a:r>
            <a:endParaRPr lang="en-US" altLang="zh-CN" sz="2400" dirty="0">
              <a:solidFill>
                <a:prstClr val="white"/>
              </a:solidFill>
              <a:latin typeface="楷体_GB2312" pitchFamily="49" charset="-122"/>
              <a:ea typeface="楷体_GB2312" pitchFamily="49" charset="-122"/>
            </a:endParaRPr>
          </a:p>
          <a:p>
            <a:pPr marL="457200" indent="-457200" fontAlgn="auto">
              <a:lnSpc>
                <a:spcPts val="2600"/>
              </a:lnSpc>
              <a:spcBef>
                <a:spcPct val="20000"/>
              </a:spcBef>
              <a:spcAft>
                <a:spcPts val="0"/>
              </a:spcAft>
              <a:buClr>
                <a:srgbClr val="9BBB59"/>
              </a:buClr>
              <a:buSzPct val="95000"/>
              <a:buFont typeface="Arial" pitchFamily="34" charset="0"/>
              <a:buChar char="•"/>
              <a:defRPr/>
            </a:pPr>
            <a:r>
              <a:rPr lang="zh-CN" altLang="en-US" sz="2400" dirty="0">
                <a:solidFill>
                  <a:prstClr val="white"/>
                </a:solidFill>
                <a:latin typeface="楷体_GB2312" pitchFamily="49" charset="-122"/>
                <a:ea typeface="楷体_GB2312" pitchFamily="49" charset="-122"/>
              </a:rPr>
              <a:t>动物咬伤</a:t>
            </a:r>
            <a:r>
              <a:rPr lang="en-US" altLang="zh-CN" sz="2400" dirty="0">
                <a:solidFill>
                  <a:prstClr val="white"/>
                </a:solidFill>
                <a:latin typeface="楷体_GB2312" pitchFamily="49" charset="-122"/>
                <a:ea typeface="楷体_GB2312" pitchFamily="49" charset="-122"/>
              </a:rPr>
              <a:t>  </a:t>
            </a:r>
            <a:r>
              <a:rPr lang="zh-CN" altLang="en-US" sz="2400" dirty="0">
                <a:solidFill>
                  <a:prstClr val="white"/>
                </a:solidFill>
                <a:latin typeface="楷体_GB2312" pitchFamily="49" charset="-122"/>
                <a:ea typeface="楷体_GB2312" pitchFamily="49" charset="-122"/>
              </a:rPr>
              <a:t>：打狂犬疫苗</a:t>
            </a:r>
            <a:endParaRPr lang="en-US" altLang="zh-CN" sz="2400" dirty="0">
              <a:solidFill>
                <a:prstClr val="white"/>
              </a:solidFill>
              <a:latin typeface="楷体_GB2312" pitchFamily="49" charset="-122"/>
              <a:ea typeface="楷体_GB2312" pitchFamily="49" charset="-122"/>
            </a:endParaRPr>
          </a:p>
          <a:p>
            <a:pPr marL="457200" indent="-457200" fontAlgn="auto">
              <a:spcBef>
                <a:spcPct val="20000"/>
              </a:spcBef>
              <a:spcAft>
                <a:spcPts val="0"/>
              </a:spcAft>
              <a:buClr>
                <a:srgbClr val="9BBB59"/>
              </a:buClr>
              <a:buSzPct val="95000"/>
              <a:buFont typeface="Arial" pitchFamily="34" charset="0"/>
              <a:buChar char="•"/>
              <a:defRPr/>
            </a:pPr>
            <a:endParaRPr lang="en-US" altLang="zh-CN" sz="3200" dirty="0">
              <a:solidFill>
                <a:prstClr val="white"/>
              </a:solidFill>
              <a:latin typeface="楷体_GB2312" pitchFamily="49" charset="-122"/>
              <a:ea typeface="楷体_GB2312" pitchFamily="49" charset="-122"/>
            </a:endParaRPr>
          </a:p>
        </p:txBody>
      </p:sp>
      <p:sp>
        <p:nvSpPr>
          <p:cNvPr id="146435" name="标题 1"/>
          <p:cNvSpPr txBox="1">
            <a:spLocks/>
          </p:cNvSpPr>
          <p:nvPr/>
        </p:nvSpPr>
        <p:spPr bwMode="auto">
          <a:xfrm>
            <a:off x="395288" y="958454"/>
            <a:ext cx="5784850" cy="857250"/>
          </a:xfrm>
          <a:prstGeom prst="rect">
            <a:avLst/>
          </a:prstGeom>
          <a:noFill/>
          <a:ln w="9525">
            <a:noFill/>
            <a:miter lim="800000"/>
            <a:headEnd/>
            <a:tailEnd/>
          </a:ln>
        </p:spPr>
        <p:txBody>
          <a:bodyPr anchor="ctr"/>
          <a:lstStyle/>
          <a:p>
            <a:r>
              <a:rPr lang="zh-CN" altLang="en-US" sz="3200" b="1" dirty="0">
                <a:solidFill>
                  <a:srgbClr val="FFFF00"/>
                </a:solidFill>
                <a:latin typeface="黑体" pitchFamily="49" charset="-122"/>
                <a:ea typeface="黑体" pitchFamily="49" charset="-122"/>
              </a:rPr>
              <a:t>课下自学要点：</a:t>
            </a:r>
          </a:p>
        </p:txBody>
      </p:sp>
      <p:sp>
        <p:nvSpPr>
          <p:cNvPr id="146436" name="标题 1"/>
          <p:cNvSpPr>
            <a:spLocks noGrp="1"/>
          </p:cNvSpPr>
          <p:nvPr>
            <p:ph type="ctrTitle"/>
          </p:nvPr>
        </p:nvSpPr>
        <p:spPr>
          <a:xfrm>
            <a:off x="10009" y="-3905"/>
            <a:ext cx="7772400" cy="1102519"/>
          </a:xfrm>
        </p:spPr>
        <p:txBody>
          <a:bodyPr/>
          <a:lstStyle/>
          <a:p>
            <a:pPr eaLnBrk="1" hangingPunct="1"/>
            <a:r>
              <a:rPr lang="zh-CN" altLang="en-US" dirty="0"/>
              <a:t>第六章  应急救护</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08104" y="1851670"/>
            <a:ext cx="2088232" cy="940579"/>
          </a:xfrm>
          <a:prstGeom prst="rect">
            <a:avLst/>
          </a:prstGeom>
          <a:noFill/>
        </p:spPr>
        <p:txBody>
          <a:bodyPr wrap="square">
            <a:spAutoFit/>
          </a:bodyPr>
          <a:lstStyle/>
          <a:p>
            <a:pPr fontAlgn="auto">
              <a:spcBef>
                <a:spcPts val="0"/>
              </a:spcBef>
              <a:spcAft>
                <a:spcPts val="0"/>
              </a:spcAft>
              <a:defRPr/>
            </a:pPr>
            <a:endParaRPr lang="en-US" altLang="zh-CN" sz="1575" dirty="0">
              <a:solidFill>
                <a:srgbClr val="FFFF00"/>
              </a:solidFill>
              <a:effectLst>
                <a:outerShdw blurRad="38100" dist="38100" dir="2700000" algn="tl">
                  <a:srgbClr val="000000">
                    <a:alpha val="43137"/>
                  </a:srgbClr>
                </a:outerShdw>
              </a:effectLst>
              <a:latin typeface="华文琥珀" pitchFamily="2" charset="-122"/>
              <a:ea typeface="华文琥珀" pitchFamily="2" charset="-122"/>
            </a:endParaRPr>
          </a:p>
          <a:p>
            <a:pPr fontAlgn="auto">
              <a:spcBef>
                <a:spcPts val="0"/>
              </a:spcBef>
              <a:spcAft>
                <a:spcPts val="0"/>
              </a:spcAft>
              <a:defRPr/>
            </a:pPr>
            <a:r>
              <a:rPr lang="zh-CN" altLang="en-US" sz="3937" dirty="0">
                <a:solidFill>
                  <a:srgbClr val="FFFF00"/>
                </a:solidFill>
                <a:effectLst>
                  <a:outerShdw blurRad="38100" dist="38100" dir="2700000" algn="tl">
                    <a:srgbClr val="000000">
                      <a:alpha val="43137"/>
                    </a:srgbClr>
                  </a:outerShdw>
                </a:effectLst>
                <a:latin typeface="华文琥珀" pitchFamily="2" charset="-122"/>
                <a:ea typeface="华文琥珀" pitchFamily="2" charset="-122"/>
              </a:rPr>
              <a:t>谢   谢   ！</a:t>
            </a:r>
          </a:p>
        </p:txBody>
      </p:sp>
      <p:pic>
        <p:nvPicPr>
          <p:cNvPr id="8" name="图片 7">
            <a:extLst>
              <a:ext uri="{FF2B5EF4-FFF2-40B4-BE49-F238E27FC236}">
                <a16:creationId xmlns:a16="http://schemas.microsoft.com/office/drawing/2014/main" id="{349E5102-D2DF-462E-B274-8EED4F55C484}"/>
              </a:ext>
            </a:extLst>
          </p:cNvPr>
          <p:cNvPicPr>
            <a:picLocks noChangeAspect="1"/>
          </p:cNvPicPr>
          <p:nvPr/>
        </p:nvPicPr>
        <p:blipFill>
          <a:blip r:embed="rId2"/>
          <a:stretch>
            <a:fillRect/>
          </a:stretch>
        </p:blipFill>
        <p:spPr>
          <a:xfrm>
            <a:off x="755576" y="807554"/>
            <a:ext cx="3919652" cy="352839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subTitle" idx="1"/>
          </p:nvPr>
        </p:nvSpPr>
        <p:spPr>
          <a:xfrm>
            <a:off x="611560" y="966578"/>
            <a:ext cx="7416824" cy="3477379"/>
          </a:xfrm>
        </p:spPr>
        <p:txBody>
          <a:bodyPr/>
          <a:lstStyle/>
          <a:p>
            <a:pPr algn="l">
              <a:lnSpc>
                <a:spcPts val="3800"/>
              </a:lnSpc>
              <a:defRPr/>
            </a:pPr>
            <a:r>
              <a:rPr lang="en-US" altLang="zh-CN" sz="2400" b="1" dirty="0">
                <a:solidFill>
                  <a:srgbClr val="FF0000"/>
                </a:solidFill>
              </a:rPr>
              <a:t>2016</a:t>
            </a:r>
            <a:r>
              <a:rPr lang="zh-CN" altLang="en-US" sz="2400" b="1" dirty="0">
                <a:solidFill>
                  <a:srgbClr val="FF0000"/>
                </a:solidFill>
              </a:rPr>
              <a:t>年</a:t>
            </a:r>
            <a:r>
              <a:rPr lang="en-US" altLang="zh-CN" sz="2400" b="1" dirty="0">
                <a:solidFill>
                  <a:srgbClr val="FF0000"/>
                </a:solidFill>
              </a:rPr>
              <a:t>11</a:t>
            </a:r>
            <a:r>
              <a:rPr lang="zh-CN" altLang="en-US" sz="2400" b="1" dirty="0">
                <a:solidFill>
                  <a:srgbClr val="FF0000"/>
                </a:solidFill>
              </a:rPr>
              <a:t>月</a:t>
            </a:r>
            <a:r>
              <a:rPr lang="en-US" altLang="zh-CN" sz="2400" b="1" dirty="0">
                <a:solidFill>
                  <a:srgbClr val="FF0000"/>
                </a:solidFill>
              </a:rPr>
              <a:t>1</a:t>
            </a:r>
            <a:r>
              <a:rPr lang="zh-CN" altLang="en-US" sz="2400" b="1" dirty="0">
                <a:solidFill>
                  <a:srgbClr val="FF0000"/>
                </a:solidFill>
              </a:rPr>
              <a:t>日</a:t>
            </a:r>
            <a:r>
              <a:rPr lang="zh-CN" altLang="en-US" sz="2400" dirty="0"/>
              <a:t>，</a:t>
            </a:r>
            <a:r>
              <a:rPr lang="en-US" altLang="zh-CN" sz="2400" b="1" dirty="0">
                <a:solidFill>
                  <a:srgbClr val="FF0000"/>
                </a:solidFill>
              </a:rPr>
              <a:t>《</a:t>
            </a:r>
            <a:r>
              <a:rPr lang="zh-CN" altLang="en-US" sz="2400" b="1" dirty="0">
                <a:solidFill>
                  <a:srgbClr val="FF0000"/>
                </a:solidFill>
              </a:rPr>
              <a:t>上海市急救医疗服务条例</a:t>
            </a:r>
            <a:r>
              <a:rPr lang="en-US" altLang="zh-CN" sz="2400" b="1" dirty="0">
                <a:solidFill>
                  <a:srgbClr val="FF0000"/>
                </a:solidFill>
              </a:rPr>
              <a:t>》</a:t>
            </a:r>
            <a:r>
              <a:rPr lang="zh-CN" altLang="en-US" sz="2400" dirty="0">
                <a:solidFill>
                  <a:schemeClr val="bg1"/>
                </a:solidFill>
              </a:rPr>
              <a:t>正式实施。被市民称为“好人法”。</a:t>
            </a:r>
            <a:endParaRPr lang="en-US" altLang="zh-CN" sz="2400" dirty="0">
              <a:solidFill>
                <a:schemeClr val="bg1"/>
              </a:solidFill>
            </a:endParaRPr>
          </a:p>
          <a:p>
            <a:pPr algn="l">
              <a:lnSpc>
                <a:spcPts val="3800"/>
              </a:lnSpc>
              <a:defRPr/>
            </a:pPr>
            <a:endParaRPr lang="en-US" altLang="zh-CN" sz="2800" dirty="0"/>
          </a:p>
          <a:p>
            <a:pPr algn="l">
              <a:lnSpc>
                <a:spcPts val="3800"/>
              </a:lnSpc>
              <a:defRPr/>
            </a:pPr>
            <a:r>
              <a:rPr lang="zh-CN" altLang="en-US" sz="2400" dirty="0">
                <a:solidFill>
                  <a:schemeClr val="bg1"/>
                </a:solidFill>
              </a:rPr>
              <a:t>这一条例</a:t>
            </a:r>
            <a:r>
              <a:rPr lang="zh-CN" altLang="en-US" sz="2400" b="1" dirty="0">
                <a:solidFill>
                  <a:srgbClr val="FF0000"/>
                </a:solidFill>
              </a:rPr>
              <a:t>鼓励</a:t>
            </a:r>
            <a:r>
              <a:rPr lang="zh-CN" altLang="en-US" sz="2400" dirty="0">
                <a:solidFill>
                  <a:schemeClr val="bg1"/>
                </a:solidFill>
              </a:rPr>
              <a:t>经过培训、具备急救技能的</a:t>
            </a:r>
            <a:r>
              <a:rPr lang="zh-CN" altLang="en-US" sz="2400" b="1" dirty="0">
                <a:solidFill>
                  <a:srgbClr val="FF0000"/>
                </a:solidFill>
              </a:rPr>
              <a:t>公民</a:t>
            </a:r>
            <a:r>
              <a:rPr lang="zh-CN" altLang="en-US" sz="2400" dirty="0">
                <a:solidFill>
                  <a:schemeClr val="bg1"/>
                </a:solidFill>
              </a:rPr>
              <a:t>对急、危、重患者</a:t>
            </a:r>
            <a:r>
              <a:rPr lang="zh-CN" altLang="en-US" sz="2400" dirty="0">
                <a:solidFill>
                  <a:srgbClr val="FF0000"/>
                </a:solidFill>
              </a:rPr>
              <a:t>实施紧急现场救护</a:t>
            </a:r>
            <a:r>
              <a:rPr lang="zh-CN" altLang="en-US" sz="2400" dirty="0">
                <a:solidFill>
                  <a:schemeClr val="bg1"/>
                </a:solidFill>
              </a:rPr>
              <a:t>。</a:t>
            </a:r>
            <a:endParaRPr lang="en-US" altLang="zh-CN" sz="2400" dirty="0">
              <a:solidFill>
                <a:schemeClr val="bg1"/>
              </a:solidFill>
            </a:endParaRPr>
          </a:p>
          <a:p>
            <a:pPr>
              <a:defRPr/>
            </a:pPr>
            <a:endParaRPr lang="en-US" altLang="zh-CN" dirty="0"/>
          </a:p>
          <a:p>
            <a:pPr marL="0" indent="0">
              <a:buFont typeface="Arial" pitchFamily="34" charset="0"/>
              <a:buNone/>
              <a:defRPr/>
            </a:pPr>
            <a:endParaRPr lang="zh-CN" altLang="en-US" dirty="0"/>
          </a:p>
        </p:txBody>
      </p:sp>
      <p:sp>
        <p:nvSpPr>
          <p:cNvPr id="3" name="页脚占位符 2"/>
          <p:cNvSpPr>
            <a:spLocks noGrp="1"/>
          </p:cNvSpPr>
          <p:nvPr>
            <p:ph type="ftr" sz="quarter" idx="11"/>
          </p:nvPr>
        </p:nvSpPr>
        <p:spPr/>
        <p:txBody>
          <a:bodyPr/>
          <a:lstStyle/>
          <a:p>
            <a:pPr>
              <a:defRPr/>
            </a:pPr>
            <a:endParaRPr lang="zh-CN" altLang="en-US"/>
          </a:p>
        </p:txBody>
      </p:sp>
      <p:sp>
        <p:nvSpPr>
          <p:cNvPr id="104452" name="标题 1"/>
          <p:cNvSpPr txBox="1">
            <a:spLocks/>
          </p:cNvSpPr>
          <p:nvPr/>
        </p:nvSpPr>
        <p:spPr bwMode="auto">
          <a:xfrm>
            <a:off x="468313" y="-128587"/>
            <a:ext cx="7772400" cy="1102519"/>
          </a:xfrm>
          <a:prstGeom prst="rect">
            <a:avLst/>
          </a:prstGeom>
          <a:noFill/>
          <a:ln w="9525">
            <a:noFill/>
            <a:miter lim="800000"/>
            <a:headEnd/>
            <a:tailEnd/>
          </a:ln>
        </p:spPr>
        <p:txBody>
          <a:bodyPr anchor="ctr"/>
          <a:lstStyle/>
          <a:p>
            <a:r>
              <a:rPr lang="zh-CN" altLang="en-US" sz="4000" b="1">
                <a:latin typeface="黑体" pitchFamily="49" charset="-122"/>
                <a:ea typeface="黑体" pitchFamily="49" charset="-122"/>
              </a:rPr>
              <a:t>第六章  应急救护</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subTitle" idx="1"/>
          </p:nvPr>
        </p:nvSpPr>
        <p:spPr>
          <a:xfrm>
            <a:off x="683568" y="988350"/>
            <a:ext cx="7272808" cy="3743194"/>
          </a:xfrm>
        </p:spPr>
        <p:txBody>
          <a:bodyPr/>
          <a:lstStyle/>
          <a:p>
            <a:pPr algn="l">
              <a:defRPr/>
            </a:pPr>
            <a:r>
              <a:rPr lang="zh-CN" altLang="en-US" sz="2400" b="1" dirty="0">
                <a:solidFill>
                  <a:srgbClr val="FF0000"/>
                </a:solidFill>
                <a:latin typeface="楷体_GB2312" pitchFamily="49" charset="-122"/>
                <a:ea typeface="楷体_GB2312" pitchFamily="49" charset="-122"/>
              </a:rPr>
              <a:t>条例就紧急现场救护规定了三种情形：</a:t>
            </a:r>
            <a:endParaRPr lang="en-US" altLang="zh-CN" sz="2400" b="1" dirty="0">
              <a:solidFill>
                <a:srgbClr val="FF0000"/>
              </a:solidFill>
              <a:latin typeface="楷体_GB2312" pitchFamily="49" charset="-122"/>
              <a:ea typeface="楷体_GB2312" pitchFamily="49" charset="-122"/>
            </a:endParaRPr>
          </a:p>
          <a:p>
            <a:pPr algn="l">
              <a:defRPr/>
            </a:pPr>
            <a:r>
              <a:rPr lang="en-US" altLang="zh-CN" sz="2000" dirty="0">
                <a:solidFill>
                  <a:prstClr val="white"/>
                </a:solidFill>
                <a:latin typeface="楷体_GB2312" pitchFamily="49" charset="-122"/>
                <a:ea typeface="楷体_GB2312" pitchFamily="49" charset="-122"/>
              </a:rPr>
              <a:t>1.</a:t>
            </a:r>
            <a:r>
              <a:rPr lang="zh-CN" altLang="en-US" sz="2000" dirty="0">
                <a:solidFill>
                  <a:prstClr val="white"/>
                </a:solidFill>
                <a:latin typeface="楷体_GB2312" pitchFamily="49" charset="-122"/>
                <a:ea typeface="楷体_GB2312" pitchFamily="49" charset="-122"/>
              </a:rPr>
              <a:t>市民发现需要急救的患者，应当</a:t>
            </a:r>
            <a:r>
              <a:rPr lang="zh-CN" altLang="en-US" sz="2000" b="1" dirty="0">
                <a:solidFill>
                  <a:srgbClr val="FF0000"/>
                </a:solidFill>
                <a:latin typeface="楷体_GB2312" pitchFamily="49" charset="-122"/>
                <a:ea typeface="楷体_GB2312" pitchFamily="49" charset="-122"/>
              </a:rPr>
              <a:t>立即拨打“</a:t>
            </a:r>
            <a:r>
              <a:rPr lang="en-US" altLang="zh-CN" sz="2000" b="1" dirty="0">
                <a:solidFill>
                  <a:srgbClr val="FF0000"/>
                </a:solidFill>
                <a:latin typeface="楷体_GB2312" pitchFamily="49" charset="-122"/>
                <a:ea typeface="楷体_GB2312" pitchFamily="49" charset="-122"/>
              </a:rPr>
              <a:t>120”</a:t>
            </a:r>
            <a:r>
              <a:rPr lang="zh-CN" altLang="en-US" sz="2000" dirty="0">
                <a:solidFill>
                  <a:prstClr val="white"/>
                </a:solidFill>
                <a:latin typeface="楷体_GB2312" pitchFamily="49" charset="-122"/>
                <a:ea typeface="楷体_GB2312" pitchFamily="49" charset="-122"/>
              </a:rPr>
              <a:t>专线电话进行急救呼叫，可以在“</a:t>
            </a:r>
            <a:r>
              <a:rPr lang="en-US" altLang="zh-CN" sz="2000" dirty="0">
                <a:solidFill>
                  <a:prstClr val="white"/>
                </a:solidFill>
                <a:latin typeface="楷体_GB2312" pitchFamily="49" charset="-122"/>
                <a:ea typeface="楷体_GB2312" pitchFamily="49" charset="-122"/>
              </a:rPr>
              <a:t>120”</a:t>
            </a:r>
            <a:r>
              <a:rPr lang="zh-CN" altLang="en-US" sz="2000" dirty="0">
                <a:solidFill>
                  <a:prstClr val="white"/>
                </a:solidFill>
                <a:latin typeface="楷体_GB2312" pitchFamily="49" charset="-122"/>
                <a:ea typeface="楷体_GB2312" pitchFamily="49" charset="-122"/>
              </a:rPr>
              <a:t>调度人员的指导下开展紧急救助，也可以根据现场情况开展紧急救助；</a:t>
            </a:r>
            <a:endParaRPr lang="en-US" altLang="zh-CN" sz="2000" dirty="0">
              <a:solidFill>
                <a:prstClr val="white"/>
              </a:solidFill>
              <a:latin typeface="楷体_GB2312" pitchFamily="49" charset="-122"/>
              <a:ea typeface="楷体_GB2312" pitchFamily="49" charset="-122"/>
            </a:endParaRPr>
          </a:p>
          <a:p>
            <a:pPr algn="l">
              <a:defRPr/>
            </a:pPr>
            <a:endParaRPr lang="en-US" altLang="zh-CN" sz="2000" dirty="0">
              <a:solidFill>
                <a:prstClr val="white"/>
              </a:solidFill>
              <a:latin typeface="楷体_GB2312" pitchFamily="49" charset="-122"/>
              <a:ea typeface="楷体_GB2312" pitchFamily="49" charset="-122"/>
            </a:endParaRPr>
          </a:p>
          <a:p>
            <a:pPr algn="l">
              <a:defRPr/>
            </a:pPr>
            <a:r>
              <a:rPr lang="en-US" altLang="zh-CN" sz="2000" dirty="0">
                <a:solidFill>
                  <a:prstClr val="white"/>
                </a:solidFill>
                <a:latin typeface="楷体_GB2312" pitchFamily="49" charset="-122"/>
                <a:ea typeface="楷体_GB2312" pitchFamily="49" charset="-122"/>
              </a:rPr>
              <a:t>2.</a:t>
            </a:r>
            <a:r>
              <a:rPr lang="zh-CN" altLang="en-US" sz="2000" dirty="0">
                <a:solidFill>
                  <a:prstClr val="white"/>
                </a:solidFill>
                <a:latin typeface="楷体_GB2312" pitchFamily="49" charset="-122"/>
                <a:ea typeface="楷体_GB2312" pitchFamily="49" charset="-122"/>
              </a:rPr>
              <a:t>鼓励</a:t>
            </a:r>
            <a:r>
              <a:rPr lang="zh-CN" altLang="en-US" sz="2000" b="1" dirty="0">
                <a:solidFill>
                  <a:srgbClr val="FF0000"/>
                </a:solidFill>
                <a:latin typeface="楷体_GB2312" pitchFamily="49" charset="-122"/>
                <a:ea typeface="楷体_GB2312" pitchFamily="49" charset="-122"/>
              </a:rPr>
              <a:t>具备急救技能的市民</a:t>
            </a:r>
            <a:r>
              <a:rPr lang="zh-CN" altLang="en-US" sz="2000" dirty="0">
                <a:solidFill>
                  <a:prstClr val="white"/>
                </a:solidFill>
                <a:latin typeface="楷体_GB2312" pitchFamily="49" charset="-122"/>
                <a:ea typeface="楷体_GB2312" pitchFamily="49" charset="-122"/>
              </a:rPr>
              <a:t>，对急危重患者实施紧急现场救护；</a:t>
            </a:r>
            <a:endParaRPr lang="en-US" altLang="zh-CN" sz="2000" dirty="0">
              <a:solidFill>
                <a:prstClr val="white"/>
              </a:solidFill>
              <a:latin typeface="楷体_GB2312" pitchFamily="49" charset="-122"/>
              <a:ea typeface="楷体_GB2312" pitchFamily="49" charset="-122"/>
            </a:endParaRPr>
          </a:p>
          <a:p>
            <a:pPr algn="l">
              <a:defRPr/>
            </a:pPr>
            <a:endParaRPr lang="en-US" altLang="zh-CN" sz="2000" dirty="0">
              <a:solidFill>
                <a:prstClr val="white"/>
              </a:solidFill>
              <a:latin typeface="楷体_GB2312" pitchFamily="49" charset="-122"/>
              <a:ea typeface="楷体_GB2312" pitchFamily="49" charset="-122"/>
            </a:endParaRPr>
          </a:p>
          <a:p>
            <a:pPr algn="l">
              <a:defRPr/>
            </a:pPr>
            <a:r>
              <a:rPr lang="en-US" altLang="zh-CN" sz="2000" dirty="0">
                <a:solidFill>
                  <a:prstClr val="white"/>
                </a:solidFill>
                <a:latin typeface="楷体_GB2312" pitchFamily="49" charset="-122"/>
                <a:ea typeface="楷体_GB2312" pitchFamily="49" charset="-122"/>
              </a:rPr>
              <a:t>3.</a:t>
            </a:r>
            <a:r>
              <a:rPr lang="zh-CN" altLang="en-US" sz="2000" dirty="0">
                <a:solidFill>
                  <a:prstClr val="white"/>
                </a:solidFill>
                <a:latin typeface="楷体_GB2312" pitchFamily="49" charset="-122"/>
                <a:ea typeface="楷体_GB2312" pitchFamily="49" charset="-122"/>
              </a:rPr>
              <a:t>在配置有</a:t>
            </a:r>
            <a:r>
              <a:rPr lang="zh-CN" altLang="en-US" sz="2000" b="1" dirty="0">
                <a:solidFill>
                  <a:srgbClr val="FF0000"/>
                </a:solidFill>
                <a:latin typeface="楷体_GB2312" pitchFamily="49" charset="-122"/>
                <a:ea typeface="楷体_GB2312" pitchFamily="49" charset="-122"/>
              </a:rPr>
              <a:t>自动体外除颤仪（</a:t>
            </a:r>
            <a:r>
              <a:rPr lang="en-US" altLang="zh-CN" sz="2000" b="1" dirty="0">
                <a:solidFill>
                  <a:srgbClr val="FF0000"/>
                </a:solidFill>
                <a:latin typeface="楷体_GB2312" pitchFamily="49" charset="-122"/>
                <a:ea typeface="楷体_GB2312" pitchFamily="49" charset="-122"/>
              </a:rPr>
              <a:t>AED</a:t>
            </a:r>
            <a:r>
              <a:rPr lang="zh-CN" altLang="en-US" sz="2000" b="1" dirty="0">
                <a:solidFill>
                  <a:srgbClr val="FF0000"/>
                </a:solidFill>
                <a:latin typeface="楷体_GB2312" pitchFamily="49" charset="-122"/>
                <a:ea typeface="楷体_GB2312" pitchFamily="49" charset="-122"/>
              </a:rPr>
              <a:t>）</a:t>
            </a:r>
            <a:r>
              <a:rPr lang="zh-CN" altLang="en-US" sz="2000" dirty="0">
                <a:solidFill>
                  <a:prstClr val="white"/>
                </a:solidFill>
                <a:latin typeface="楷体_GB2312" pitchFamily="49" charset="-122"/>
                <a:ea typeface="楷体_GB2312" pitchFamily="49" charset="-122"/>
              </a:rPr>
              <a:t>等急救器械的场所，经过培训的人员可以使用自动体外除颤仪等急救器械进行紧急现场救护。</a:t>
            </a:r>
            <a:endParaRPr lang="zh-CN" altLang="en-US" sz="2400" dirty="0">
              <a:solidFill>
                <a:prstClr val="white"/>
              </a:solidFill>
              <a:latin typeface="楷体_GB2312" pitchFamily="49" charset="-122"/>
              <a:ea typeface="楷体_GB2312" pitchFamily="49" charset="-122"/>
            </a:endParaRPr>
          </a:p>
        </p:txBody>
      </p:sp>
      <p:sp>
        <p:nvSpPr>
          <p:cNvPr id="3" name="页脚占位符 2"/>
          <p:cNvSpPr>
            <a:spLocks noGrp="1"/>
          </p:cNvSpPr>
          <p:nvPr>
            <p:ph type="ftr" sz="quarter" idx="11"/>
          </p:nvPr>
        </p:nvSpPr>
        <p:spPr/>
        <p:txBody>
          <a:bodyPr/>
          <a:lstStyle/>
          <a:p>
            <a:pPr>
              <a:defRPr/>
            </a:pPr>
            <a:endParaRPr lang="zh-CN" altLang="en-US"/>
          </a:p>
        </p:txBody>
      </p:sp>
      <p:sp>
        <p:nvSpPr>
          <p:cNvPr id="105476" name="标题 1"/>
          <p:cNvSpPr txBox="1">
            <a:spLocks/>
          </p:cNvSpPr>
          <p:nvPr/>
        </p:nvSpPr>
        <p:spPr bwMode="auto">
          <a:xfrm>
            <a:off x="468313" y="-128587"/>
            <a:ext cx="7772400" cy="1102519"/>
          </a:xfrm>
          <a:prstGeom prst="rect">
            <a:avLst/>
          </a:prstGeom>
          <a:noFill/>
          <a:ln w="9525">
            <a:noFill/>
            <a:miter lim="800000"/>
            <a:headEnd/>
            <a:tailEnd/>
          </a:ln>
        </p:spPr>
        <p:txBody>
          <a:bodyPr anchor="ctr"/>
          <a:lstStyle/>
          <a:p>
            <a:r>
              <a:rPr lang="zh-CN" altLang="en-US" sz="4000" b="1">
                <a:latin typeface="黑体" pitchFamily="49" charset="-122"/>
                <a:ea typeface="黑体" pitchFamily="49" charset="-122"/>
              </a:rPr>
              <a:t>第六章  应急救护</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6D79172-1D52-4CB0-BBD3-BDAFCA5022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001" b="9400"/>
          <a:stretch/>
        </p:blipFill>
        <p:spPr>
          <a:xfrm>
            <a:off x="4499992" y="940345"/>
            <a:ext cx="3857625" cy="3528392"/>
          </a:xfrm>
          <a:prstGeom prst="rect">
            <a:avLst/>
          </a:prstGeom>
        </p:spPr>
      </p:pic>
      <p:sp>
        <p:nvSpPr>
          <p:cNvPr id="2" name="标题 1">
            <a:extLst>
              <a:ext uri="{FF2B5EF4-FFF2-40B4-BE49-F238E27FC236}">
                <a16:creationId xmlns:a16="http://schemas.microsoft.com/office/drawing/2014/main" id="{D2D2FB67-3187-4592-8D37-D77D5FCEF2E3}"/>
              </a:ext>
            </a:extLst>
          </p:cNvPr>
          <p:cNvSpPr>
            <a:spLocks noGrp="1"/>
          </p:cNvSpPr>
          <p:nvPr>
            <p:ph type="ctrTitle"/>
          </p:nvPr>
        </p:nvSpPr>
        <p:spPr/>
        <p:txBody>
          <a:bodyPr/>
          <a:lstStyle/>
          <a:p>
            <a:endParaRPr lang="zh-CN" altLang="en-US"/>
          </a:p>
        </p:txBody>
      </p:sp>
      <p:sp>
        <p:nvSpPr>
          <p:cNvPr id="4" name="副标题 3">
            <a:extLst>
              <a:ext uri="{FF2B5EF4-FFF2-40B4-BE49-F238E27FC236}">
                <a16:creationId xmlns:a16="http://schemas.microsoft.com/office/drawing/2014/main" id="{E44C33BA-42D3-488D-812C-0FE13BAA3CBE}"/>
              </a:ext>
            </a:extLst>
          </p:cNvPr>
          <p:cNvSpPr>
            <a:spLocks noGrp="1"/>
          </p:cNvSpPr>
          <p:nvPr>
            <p:ph type="subTitle" idx="1"/>
          </p:nvPr>
        </p:nvSpPr>
        <p:spPr/>
        <p:txBody>
          <a:bodyPr/>
          <a:lstStyle/>
          <a:p>
            <a:endParaRPr lang="zh-CN" altLang="en-US"/>
          </a:p>
        </p:txBody>
      </p:sp>
      <p:sp>
        <p:nvSpPr>
          <p:cNvPr id="3" name="页脚占位符 2"/>
          <p:cNvSpPr>
            <a:spLocks noGrp="1"/>
          </p:cNvSpPr>
          <p:nvPr>
            <p:ph type="ftr" sz="quarter" idx="11"/>
          </p:nvPr>
        </p:nvSpPr>
        <p:spPr/>
        <p:txBody>
          <a:bodyPr/>
          <a:lstStyle/>
          <a:p>
            <a:pPr>
              <a:defRPr/>
            </a:pPr>
            <a:endParaRPr lang="zh-CN" altLang="en-US"/>
          </a:p>
        </p:txBody>
      </p:sp>
      <p:pic>
        <p:nvPicPr>
          <p:cNvPr id="106498" name="内容占位符 3" descr="129482229_14872242201701n.jpg"/>
          <p:cNvPicPr>
            <a:picLocks noGrp="1" noChangeAspect="1"/>
          </p:cNvPicPr>
          <p:nvPr>
            <p:ph idx="4294967295"/>
          </p:nvPr>
        </p:nvPicPr>
        <p:blipFill>
          <a:blip r:embed="rId3"/>
          <a:srcRect/>
          <a:stretch>
            <a:fillRect/>
          </a:stretch>
        </p:blipFill>
        <p:spPr>
          <a:xfrm>
            <a:off x="0" y="963613"/>
            <a:ext cx="3571875" cy="2444750"/>
          </a:xfrm>
        </p:spPr>
      </p:pic>
      <p:sp>
        <p:nvSpPr>
          <p:cNvPr id="106502" name="标题 1"/>
          <p:cNvSpPr txBox="1">
            <a:spLocks/>
          </p:cNvSpPr>
          <p:nvPr/>
        </p:nvSpPr>
        <p:spPr bwMode="auto">
          <a:xfrm>
            <a:off x="468313" y="-128587"/>
            <a:ext cx="7772400" cy="1102519"/>
          </a:xfrm>
          <a:prstGeom prst="rect">
            <a:avLst/>
          </a:prstGeom>
          <a:noFill/>
          <a:ln w="9525">
            <a:noFill/>
            <a:miter lim="800000"/>
            <a:headEnd/>
            <a:tailEnd/>
          </a:ln>
        </p:spPr>
        <p:txBody>
          <a:bodyPr anchor="ctr"/>
          <a:lstStyle/>
          <a:p>
            <a:r>
              <a:rPr lang="zh-CN" altLang="en-US" sz="4000" b="1">
                <a:latin typeface="黑体" pitchFamily="49" charset="-122"/>
                <a:ea typeface="黑体" pitchFamily="49" charset="-122"/>
              </a:rPr>
              <a:t>第六章  应急救护</a:t>
            </a:r>
          </a:p>
        </p:txBody>
      </p:sp>
      <p:pic>
        <p:nvPicPr>
          <p:cNvPr id="8" name="图片 7">
            <a:extLst>
              <a:ext uri="{FF2B5EF4-FFF2-40B4-BE49-F238E27FC236}">
                <a16:creationId xmlns:a16="http://schemas.microsoft.com/office/drawing/2014/main" id="{D4577F18-951C-4D0A-9B4E-17A584342224}"/>
              </a:ext>
            </a:extLst>
          </p:cNvPr>
          <p:cNvPicPr>
            <a:picLocks noChangeAspect="1"/>
          </p:cNvPicPr>
          <p:nvPr/>
        </p:nvPicPr>
        <p:blipFill rotWithShape="1">
          <a:blip r:embed="rId4">
            <a:extLst>
              <a:ext uri="{28A0092B-C50C-407E-A947-70E740481C1C}">
                <a14:useLocalDpi xmlns:a14="http://schemas.microsoft.com/office/drawing/2010/main" val="0"/>
              </a:ext>
            </a:extLst>
          </a:blip>
          <a:srcRect l="14300" t="12202" r="8691" b="21999"/>
          <a:stretch/>
        </p:blipFill>
        <p:spPr>
          <a:xfrm>
            <a:off x="1359875" y="1345086"/>
            <a:ext cx="5281243" cy="338437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380205" y="843558"/>
            <a:ext cx="7697787" cy="4156488"/>
          </a:xfrm>
          <a:prstGeom prst="rect">
            <a:avLst/>
          </a:prstGeom>
          <a:noFill/>
          <a:ln w="9525">
            <a:noFill/>
            <a:miter lim="800000"/>
            <a:headEnd/>
            <a:tailEnd/>
          </a:ln>
          <a:effectLst/>
        </p:spPr>
        <p:txBody>
          <a:bodyPr/>
          <a:lstStyle/>
          <a:p>
            <a:pPr marL="342900" indent="-342900" fontAlgn="auto">
              <a:lnSpc>
                <a:spcPct val="90000"/>
              </a:lnSpc>
              <a:spcBef>
                <a:spcPct val="20000"/>
              </a:spcBef>
              <a:spcAft>
                <a:spcPts val="0"/>
              </a:spcAft>
              <a:buClr>
                <a:srgbClr val="9BBB59"/>
              </a:buClr>
              <a:defRPr/>
            </a:pPr>
            <a:r>
              <a:rPr lang="zh-CN" altLang="en-US" sz="3200" b="1" dirty="0">
                <a:solidFill>
                  <a:srgbClr val="FFFF00"/>
                </a:solidFill>
                <a:effectLst>
                  <a:outerShdw blurRad="38100" dist="38100" dir="2700000" algn="tl">
                    <a:srgbClr val="000000">
                      <a:alpha val="43137"/>
                    </a:srgbClr>
                  </a:outerShdw>
                </a:effectLst>
                <a:latin typeface="黑体" pitchFamily="2" charset="-122"/>
                <a:ea typeface="黑体" pitchFamily="2" charset="-122"/>
              </a:rPr>
              <a:t>二、救护原则</a:t>
            </a:r>
          </a:p>
          <a:p>
            <a:pPr marL="571500" indent="-571500" fontAlgn="auto">
              <a:spcBef>
                <a:spcPct val="20000"/>
              </a:spcBef>
              <a:spcAft>
                <a:spcPts val="0"/>
              </a:spcAft>
              <a:buClr>
                <a:srgbClr val="9BBB59"/>
              </a:buClr>
              <a:buFont typeface="Arial" pitchFamily="34" charset="0"/>
              <a:buChar char="•"/>
              <a:defRPr/>
            </a:pPr>
            <a:endParaRPr lang="zh-CN" altLang="en-US" sz="4000" dirty="0">
              <a:solidFill>
                <a:prstClr val="white"/>
              </a:solidFill>
              <a:latin typeface="+mn-lt"/>
              <a:ea typeface="+mn-ea"/>
            </a:endParaRPr>
          </a:p>
          <a:p>
            <a:pPr marL="571500" indent="-571500" fontAlgn="auto">
              <a:spcBef>
                <a:spcPct val="20000"/>
              </a:spcBef>
              <a:spcAft>
                <a:spcPts val="0"/>
              </a:spcAft>
              <a:buClr>
                <a:srgbClr val="9BBB59"/>
              </a:buClr>
              <a:buFont typeface="Arial" pitchFamily="34" charset="0"/>
              <a:buChar char="•"/>
              <a:defRPr/>
            </a:pPr>
            <a:endParaRPr lang="zh-CN" altLang="en-US" sz="4000" dirty="0">
              <a:solidFill>
                <a:prstClr val="white"/>
              </a:solidFill>
              <a:latin typeface="+mn-lt"/>
              <a:ea typeface="+mn-ea"/>
            </a:endParaRPr>
          </a:p>
          <a:p>
            <a:pPr fontAlgn="auto">
              <a:spcBef>
                <a:spcPct val="20000"/>
              </a:spcBef>
              <a:spcAft>
                <a:spcPts val="0"/>
              </a:spcAft>
              <a:buClr>
                <a:srgbClr val="9BBB59"/>
              </a:buClr>
              <a:defRPr/>
            </a:pPr>
            <a:r>
              <a:rPr lang="zh-CN" altLang="en-US" sz="2800" dirty="0">
                <a:solidFill>
                  <a:prstClr val="white"/>
                </a:solidFill>
                <a:latin typeface="+mn-lt"/>
                <a:ea typeface="+mn-ea"/>
              </a:rPr>
              <a:t>       </a:t>
            </a:r>
            <a:r>
              <a:rPr lang="zh-CN" altLang="en-US" sz="4000" dirty="0">
                <a:solidFill>
                  <a:prstClr val="white"/>
                </a:solidFill>
                <a:latin typeface="+mn-lt"/>
                <a:ea typeface="+mn-ea"/>
              </a:rPr>
              <a:t>  </a:t>
            </a:r>
            <a:r>
              <a:rPr lang="zh-CN" altLang="en-US" sz="3200" dirty="0">
                <a:solidFill>
                  <a:srgbClr val="FF0000"/>
                </a:solidFill>
                <a:latin typeface="华文行楷" pitchFamily="2" charset="-122"/>
                <a:ea typeface="华文行楷" pitchFamily="2" charset="-122"/>
              </a:rPr>
              <a:t>看              听               闻            思考</a:t>
            </a:r>
            <a:endParaRPr lang="zh-CN" altLang="en-US" sz="4000" dirty="0">
              <a:solidFill>
                <a:srgbClr val="FF0000"/>
              </a:solidFill>
              <a:latin typeface="华文行楷" pitchFamily="2" charset="-122"/>
              <a:ea typeface="华文行楷" pitchFamily="2" charset="-122"/>
            </a:endParaRPr>
          </a:p>
          <a:p>
            <a:pPr marL="457200" indent="-457200" fontAlgn="auto">
              <a:spcBef>
                <a:spcPct val="20000"/>
              </a:spcBef>
              <a:spcAft>
                <a:spcPts val="0"/>
              </a:spcAft>
              <a:buClr>
                <a:srgbClr val="9BBB59"/>
              </a:buClr>
              <a:buFont typeface="Arial" pitchFamily="34" charset="0"/>
              <a:buChar char="•"/>
              <a:defRPr/>
            </a:pPr>
            <a:r>
              <a:rPr lang="zh-CN" altLang="en-US" sz="2400" dirty="0">
                <a:solidFill>
                  <a:prstClr val="white"/>
                </a:solidFill>
                <a:latin typeface="楷体_GB2312" pitchFamily="49" charset="-122"/>
                <a:ea typeface="楷体_GB2312" pitchFamily="49" charset="-122"/>
              </a:rPr>
              <a:t>评估现场情况</a:t>
            </a:r>
            <a:endParaRPr lang="zh-CN" altLang="en-US" sz="2400" b="1" dirty="0">
              <a:solidFill>
                <a:prstClr val="white"/>
              </a:solidFill>
              <a:latin typeface="楷体_GB2312" pitchFamily="49" charset="-122"/>
              <a:ea typeface="楷体_GB2312" pitchFamily="49" charset="-122"/>
            </a:endParaRPr>
          </a:p>
          <a:p>
            <a:pPr marL="457200" indent="-457200" fontAlgn="auto">
              <a:spcBef>
                <a:spcPct val="20000"/>
              </a:spcBef>
              <a:spcAft>
                <a:spcPts val="0"/>
              </a:spcAft>
              <a:buClr>
                <a:srgbClr val="9BBB59"/>
              </a:buClr>
              <a:buFont typeface="Arial" pitchFamily="34" charset="0"/>
              <a:buChar char="•"/>
              <a:defRPr/>
            </a:pPr>
            <a:r>
              <a:rPr lang="zh-CN" altLang="en-US" sz="2400" dirty="0">
                <a:solidFill>
                  <a:prstClr val="white"/>
                </a:solidFill>
                <a:latin typeface="楷体_GB2312" pitchFamily="49" charset="-122"/>
                <a:ea typeface="楷体_GB2312" pitchFamily="49" charset="-122"/>
              </a:rPr>
              <a:t>保障救护安全</a:t>
            </a:r>
            <a:endParaRPr lang="en-US" altLang="zh-CN" sz="2400" dirty="0">
              <a:solidFill>
                <a:prstClr val="white"/>
              </a:solidFill>
              <a:latin typeface="楷体_GB2312" pitchFamily="49" charset="-122"/>
              <a:ea typeface="楷体_GB2312" pitchFamily="49" charset="-122"/>
            </a:endParaRPr>
          </a:p>
          <a:p>
            <a:pPr marL="457200" indent="-457200" fontAlgn="auto">
              <a:spcBef>
                <a:spcPct val="20000"/>
              </a:spcBef>
              <a:spcAft>
                <a:spcPts val="0"/>
              </a:spcAft>
              <a:buClr>
                <a:srgbClr val="9BBB59"/>
              </a:buClr>
              <a:buFont typeface="Arial" pitchFamily="34" charset="0"/>
              <a:buChar char="•"/>
              <a:defRPr/>
            </a:pPr>
            <a:r>
              <a:rPr lang="zh-CN" altLang="en-US" sz="2400" dirty="0">
                <a:solidFill>
                  <a:prstClr val="white"/>
                </a:solidFill>
                <a:latin typeface="楷体_GB2312" pitchFamily="49" charset="-122"/>
                <a:ea typeface="楷体_GB2312" pitchFamily="49" charset="-122"/>
              </a:rPr>
              <a:t>个人防护</a:t>
            </a:r>
            <a:endParaRPr lang="zh-CN" altLang="en-US" sz="3600" dirty="0">
              <a:solidFill>
                <a:prstClr val="white"/>
              </a:solidFill>
              <a:latin typeface="楷体_GB2312" pitchFamily="49" charset="-122"/>
              <a:ea typeface="楷体_GB2312" pitchFamily="49" charset="-122"/>
            </a:endParaRPr>
          </a:p>
          <a:p>
            <a:pPr marL="457200" indent="-457200" fontAlgn="auto">
              <a:spcBef>
                <a:spcPct val="20000"/>
              </a:spcBef>
              <a:spcAft>
                <a:spcPts val="0"/>
              </a:spcAft>
              <a:buClr>
                <a:srgbClr val="9BBB59"/>
              </a:buClr>
              <a:buFont typeface="Arial" pitchFamily="34" charset="0"/>
              <a:buChar char="•"/>
              <a:defRPr/>
            </a:pPr>
            <a:endParaRPr lang="en-US" altLang="zh-CN" sz="3200" dirty="0">
              <a:solidFill>
                <a:prstClr val="white"/>
              </a:solidFill>
              <a:latin typeface="+mn-lt"/>
              <a:ea typeface="+mn-ea"/>
            </a:endParaRPr>
          </a:p>
        </p:txBody>
      </p:sp>
      <p:pic>
        <p:nvPicPr>
          <p:cNvPr id="110595" name="Picture 9"/>
          <p:cNvPicPr>
            <a:picLocks noChangeAspect="1" noChangeArrowheads="1"/>
          </p:cNvPicPr>
          <p:nvPr/>
        </p:nvPicPr>
        <p:blipFill>
          <a:blip r:embed="rId2"/>
          <a:srcRect l="9000" t="31116" r="6001" b="32857"/>
          <a:stretch>
            <a:fillRect/>
          </a:stretch>
        </p:blipFill>
        <p:spPr bwMode="auto">
          <a:xfrm>
            <a:off x="685798" y="1508814"/>
            <a:ext cx="7086600" cy="1500198"/>
          </a:xfrm>
          <a:prstGeom prst="rect">
            <a:avLst/>
          </a:prstGeom>
          <a:noFill/>
          <a:ln w="9525">
            <a:noFill/>
            <a:miter lim="800000"/>
            <a:headEnd/>
            <a:tailEnd/>
          </a:ln>
        </p:spPr>
      </p:pic>
      <p:sp>
        <p:nvSpPr>
          <p:cNvPr id="110596" name="标题 1"/>
          <p:cNvSpPr>
            <a:spLocks noGrp="1"/>
          </p:cNvSpPr>
          <p:nvPr>
            <p:ph type="ctrTitle"/>
          </p:nvPr>
        </p:nvSpPr>
        <p:spPr>
          <a:xfrm>
            <a:off x="251520" y="-84540"/>
            <a:ext cx="7772400" cy="1102519"/>
          </a:xfrm>
        </p:spPr>
        <p:txBody>
          <a:bodyPr/>
          <a:lstStyle/>
          <a:p>
            <a:pPr eaLnBrk="1" hangingPunct="1"/>
            <a:r>
              <a:rPr lang="zh-CN" altLang="en-US" dirty="0"/>
              <a:t>第六章  应急救护</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0.3|0|0|0"/>
</p:tagLst>
</file>

<file path=ppt/tags/tag2.xml><?xml version="1.0" encoding="utf-8"?>
<p:tagLst xmlns:a="http://schemas.openxmlformats.org/drawingml/2006/main" xmlns:r="http://schemas.openxmlformats.org/officeDocument/2006/relationships" xmlns:p="http://schemas.openxmlformats.org/presentationml/2006/main">
  <p:tag name="TIMING" val="|0.4|0|0.4"/>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五版大学生​​">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5497</TotalTime>
  <Words>1661</Words>
  <Application>Microsoft Office PowerPoint</Application>
  <PresentationFormat>全屏显示(16:9)</PresentationFormat>
  <Paragraphs>286</Paragraphs>
  <Slides>51</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51</vt:i4>
      </vt:variant>
    </vt:vector>
  </HeadingPairs>
  <TitlesOfParts>
    <vt:vector size="67" baseType="lpstr">
      <vt:lpstr>PMingLiU</vt:lpstr>
      <vt:lpstr>黑体</vt:lpstr>
      <vt:lpstr>华文琥珀</vt:lpstr>
      <vt:lpstr>华文新魏</vt:lpstr>
      <vt:lpstr>华文行楷</vt:lpstr>
      <vt:lpstr>楷体</vt:lpstr>
      <vt:lpstr>楷体_GB2312</vt:lpstr>
      <vt:lpstr>宋体</vt:lpstr>
      <vt:lpstr>微软雅黑</vt:lpstr>
      <vt:lpstr>Arial</vt:lpstr>
      <vt:lpstr>Calibri</vt:lpstr>
      <vt:lpstr>Constantia</vt:lpstr>
      <vt:lpstr>Wingdings</vt:lpstr>
      <vt:lpstr>Wingdings 2</vt:lpstr>
      <vt:lpstr>1_自定义设计方案</vt:lpstr>
      <vt:lpstr>第五版大学生​​</vt:lpstr>
      <vt:lpstr>医疗健康服务中心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应急救护</vt:lpstr>
      <vt:lpstr>第六章  应急救护</vt:lpstr>
      <vt:lpstr>拨打呼救电话须知</vt:lpstr>
      <vt:lpstr>第六章  应急救护</vt:lpstr>
      <vt:lpstr>第六章  应急救护</vt:lpstr>
      <vt:lpstr>PowerPoint 演示文稿</vt:lpstr>
      <vt:lpstr>第六章  应急救护</vt:lpstr>
      <vt:lpstr>第六章  应急救护</vt:lpstr>
      <vt:lpstr>第六章  应急救护</vt:lpstr>
      <vt:lpstr>PowerPoint 演示文稿</vt:lpstr>
      <vt:lpstr>第六章  应急救护</vt:lpstr>
      <vt:lpstr>第六章  应急救护</vt:lpstr>
      <vt:lpstr>第六章  应急救护</vt:lpstr>
      <vt:lpstr>第六章  应急救护</vt:lpstr>
      <vt:lpstr>第六章  应急救护</vt:lpstr>
      <vt:lpstr>心肺复苏——简介</vt:lpstr>
      <vt:lpstr>第六章  应急救护</vt:lpstr>
      <vt:lpstr>第六章  应急救护</vt:lpstr>
      <vt:lpstr>第六章  应急救护</vt:lpstr>
      <vt:lpstr>PowerPoint 演示文稿</vt:lpstr>
      <vt:lpstr>心肺复苏——实施步骤</vt:lpstr>
      <vt:lpstr>第六章  应急救护</vt:lpstr>
      <vt:lpstr>第六章  应急救护</vt:lpstr>
      <vt:lpstr>第六章  应急救护</vt:lpstr>
      <vt:lpstr>第六章  应急救护</vt:lpstr>
      <vt:lpstr>第六章  应急救护</vt:lpstr>
      <vt:lpstr>PowerPoint 演示文稿</vt:lpstr>
      <vt:lpstr>第六章  应急救护</vt:lpstr>
      <vt:lpstr>PowerPoint 演示文稿</vt:lpstr>
      <vt:lpstr>第六章  应急救护</vt:lpstr>
      <vt:lpstr>第六章  应急救护</vt:lpstr>
      <vt:lpstr>第六章  应急救护</vt:lpstr>
      <vt:lpstr>第六章  应急救护</vt:lpstr>
      <vt:lpstr>第六章  应急救护</vt:lpstr>
      <vt:lpstr>第六章  应急救护</vt:lpstr>
      <vt:lpstr>PowerPoint 演示文稿</vt:lpstr>
      <vt:lpstr>PowerPoint 演示文稿</vt:lpstr>
      <vt:lpstr>第六章  应急救护</vt:lpstr>
      <vt:lpstr>第六章  应急救护</vt:lpstr>
      <vt:lpstr>第六章  应急救护</vt:lpstr>
      <vt:lpstr>第六章  应急救护</vt:lpstr>
      <vt:lpstr>第六章  应急救护</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lenovo</cp:lastModifiedBy>
  <cp:revision>250</cp:revision>
  <dcterms:created xsi:type="dcterms:W3CDTF">2014-10-23T08:41:27Z</dcterms:created>
  <dcterms:modified xsi:type="dcterms:W3CDTF">2022-10-08T02:53:20Z</dcterms:modified>
</cp:coreProperties>
</file>